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7" r:id="rId1"/>
  </p:sldMasterIdLst>
  <p:notesMasterIdLst>
    <p:notesMasterId r:id="rId20"/>
  </p:notesMasterIdLst>
  <p:sldIdLst>
    <p:sldId id="258" r:id="rId2"/>
    <p:sldId id="274" r:id="rId3"/>
    <p:sldId id="256" r:id="rId4"/>
    <p:sldId id="303" r:id="rId5"/>
    <p:sldId id="267" r:id="rId6"/>
    <p:sldId id="306" r:id="rId7"/>
    <p:sldId id="305" r:id="rId8"/>
    <p:sldId id="279" r:id="rId9"/>
    <p:sldId id="280" r:id="rId10"/>
    <p:sldId id="281" r:id="rId11"/>
    <p:sldId id="260" r:id="rId12"/>
    <p:sldId id="304" r:id="rId13"/>
    <p:sldId id="261" r:id="rId14"/>
    <p:sldId id="296" r:id="rId15"/>
    <p:sldId id="262" r:id="rId16"/>
    <p:sldId id="307" r:id="rId17"/>
    <p:sldId id="263" r:id="rId18"/>
    <p:sldId id="266" r:id="rId19"/>
  </p:sldIdLst>
  <p:sldSz cx="9144000" cy="6858000" type="screen4x3"/>
  <p:notesSz cx="6784975" cy="9906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0066FF"/>
    <a:srgbClr val="FF0000"/>
    <a:srgbClr val="000000"/>
    <a:srgbClr val="66FFFF"/>
    <a:srgbClr val="FF3399"/>
    <a:srgbClr val="FFFF00"/>
    <a:srgbClr val="FF0066"/>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42" autoAdjust="0"/>
    <p:restoredTop sz="95000" autoAdjust="0"/>
  </p:normalViewPr>
  <p:slideViewPr>
    <p:cSldViewPr>
      <p:cViewPr varScale="1">
        <p:scale>
          <a:sx n="93" d="100"/>
          <a:sy n="93" d="100"/>
        </p:scale>
        <p:origin x="1046" y="1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D84334D-4CED-4F9C-A9AF-014DD8949827}"/>
              </a:ext>
            </a:extLst>
          </p:cNvPr>
          <p:cNvSpPr>
            <a:spLocks noGrp="1"/>
          </p:cNvSpPr>
          <p:nvPr>
            <p:ph type="hdr" sz="quarter"/>
          </p:nvPr>
        </p:nvSpPr>
        <p:spPr>
          <a:xfrm>
            <a:off x="0" y="0"/>
            <a:ext cx="2940050" cy="4968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F3F11F27-74B3-4861-B74F-67003559F767}"/>
              </a:ext>
            </a:extLst>
          </p:cNvPr>
          <p:cNvSpPr>
            <a:spLocks noGrp="1"/>
          </p:cNvSpPr>
          <p:nvPr>
            <p:ph type="dt" idx="1"/>
          </p:nvPr>
        </p:nvSpPr>
        <p:spPr>
          <a:xfrm>
            <a:off x="3843338" y="0"/>
            <a:ext cx="2940050" cy="496888"/>
          </a:xfrm>
          <a:prstGeom prst="rect">
            <a:avLst/>
          </a:prstGeom>
        </p:spPr>
        <p:txBody>
          <a:bodyPr vert="horz" lIns="91440" tIns="45720" rIns="91440" bIns="45720" rtlCol="0"/>
          <a:lstStyle>
            <a:lvl1pPr algn="r">
              <a:defRPr sz="1200"/>
            </a:lvl1pPr>
          </a:lstStyle>
          <a:p>
            <a:pPr>
              <a:defRPr/>
            </a:pPr>
            <a:fld id="{F869E1B9-CF5A-4F2B-B0E4-C90E87B04A8A}" type="datetimeFigureOut">
              <a:rPr lang="en-GB"/>
              <a:pPr>
                <a:defRPr/>
              </a:pPr>
              <a:t>02/09/2026</a:t>
            </a:fld>
            <a:endParaRPr lang="en-GB"/>
          </a:p>
        </p:txBody>
      </p:sp>
      <p:sp>
        <p:nvSpPr>
          <p:cNvPr id="4" name="Slide Image Placeholder 3">
            <a:extLst>
              <a:ext uri="{FF2B5EF4-FFF2-40B4-BE49-F238E27FC236}">
                <a16:creationId xmlns:a16="http://schemas.microsoft.com/office/drawing/2014/main" id="{F6EFA728-2192-4C26-9A1F-E16CFA6E219A}"/>
              </a:ext>
            </a:extLst>
          </p:cNvPr>
          <p:cNvSpPr>
            <a:spLocks noGrp="1" noRot="1" noChangeAspect="1"/>
          </p:cNvSpPr>
          <p:nvPr>
            <p:ph type="sldImg" idx="2"/>
          </p:nvPr>
        </p:nvSpPr>
        <p:spPr>
          <a:xfrm>
            <a:off x="1163638" y="1238250"/>
            <a:ext cx="4457700" cy="334327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644DCA6D-19DC-47E2-B553-2A1CE1FC5149}"/>
              </a:ext>
            </a:extLst>
          </p:cNvPr>
          <p:cNvSpPr>
            <a:spLocks noGrp="1"/>
          </p:cNvSpPr>
          <p:nvPr>
            <p:ph type="body" sz="quarter" idx="3"/>
          </p:nvPr>
        </p:nvSpPr>
        <p:spPr>
          <a:xfrm>
            <a:off x="677863" y="4767263"/>
            <a:ext cx="5429250" cy="3900487"/>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7B9D8F9-C88C-4FA8-8D91-CBB3468C6FAF}"/>
              </a:ext>
            </a:extLst>
          </p:cNvPr>
          <p:cNvSpPr>
            <a:spLocks noGrp="1"/>
          </p:cNvSpPr>
          <p:nvPr>
            <p:ph type="ftr" sz="quarter" idx="4"/>
          </p:nvPr>
        </p:nvSpPr>
        <p:spPr>
          <a:xfrm>
            <a:off x="0" y="9409113"/>
            <a:ext cx="2940050" cy="496887"/>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F332E076-2C1E-477E-8340-E4866E79EFC3}"/>
              </a:ext>
            </a:extLst>
          </p:cNvPr>
          <p:cNvSpPr>
            <a:spLocks noGrp="1"/>
          </p:cNvSpPr>
          <p:nvPr>
            <p:ph type="sldNum" sz="quarter" idx="5"/>
          </p:nvPr>
        </p:nvSpPr>
        <p:spPr>
          <a:xfrm>
            <a:off x="3843338" y="9409113"/>
            <a:ext cx="2940050" cy="496887"/>
          </a:xfrm>
          <a:prstGeom prst="rect">
            <a:avLst/>
          </a:prstGeom>
        </p:spPr>
        <p:txBody>
          <a:bodyPr vert="horz" lIns="91440" tIns="45720" rIns="91440" bIns="45720" rtlCol="0" anchor="b"/>
          <a:lstStyle>
            <a:lvl1pPr algn="r">
              <a:defRPr sz="1200"/>
            </a:lvl1pPr>
          </a:lstStyle>
          <a:p>
            <a:pPr>
              <a:defRPr/>
            </a:pPr>
            <a:fld id="{7DF941E5-CA95-4C45-86B3-3E6DE7DB009F}"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D5C6C913-24AF-44EA-9A32-50D4DCDF7ACA}"/>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E082DAD8-2564-4D8A-9611-3E7266D3417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6028CFA-F83C-4A4B-AAE7-E8CD41F1DB96}"/>
              </a:ext>
            </a:extLst>
          </p:cNvPr>
          <p:cNvSpPr>
            <a:spLocks noGrp="1"/>
          </p:cNvSpPr>
          <p:nvPr>
            <p:ph type="sldNum" sz="quarter" idx="12"/>
          </p:nvPr>
        </p:nvSpPr>
        <p:spPr/>
        <p:txBody>
          <a:bodyPr/>
          <a:lstStyle>
            <a:lvl1pPr>
              <a:defRPr/>
            </a:lvl1pPr>
          </a:lstStyle>
          <a:p>
            <a:pPr>
              <a:defRPr/>
            </a:pPr>
            <a:fld id="{FCBA292F-665A-48FF-8514-392987A676DB}" type="slidenum">
              <a:rPr lang="en-GB" altLang="en-US"/>
              <a:pPr>
                <a:defRPr/>
              </a:pPr>
              <a:t>‹#›</a:t>
            </a:fld>
            <a:endParaRPr lang="en-GB" altLang="en-US"/>
          </a:p>
        </p:txBody>
      </p:sp>
    </p:spTree>
    <p:extLst>
      <p:ext uri="{BB962C8B-B14F-4D97-AF65-F5344CB8AC3E}">
        <p14:creationId xmlns:p14="http://schemas.microsoft.com/office/powerpoint/2010/main" val="195934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EDA0B8-4929-48B3-801F-94F63E03723D}"/>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4A656CC3-2F7E-4D4F-83D7-3465108566B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F609A6F-889B-4CBD-93AA-2F201B037CAE}"/>
              </a:ext>
            </a:extLst>
          </p:cNvPr>
          <p:cNvSpPr>
            <a:spLocks noGrp="1"/>
          </p:cNvSpPr>
          <p:nvPr>
            <p:ph type="sldNum" sz="quarter" idx="12"/>
          </p:nvPr>
        </p:nvSpPr>
        <p:spPr/>
        <p:txBody>
          <a:bodyPr/>
          <a:lstStyle>
            <a:lvl1pPr>
              <a:defRPr/>
            </a:lvl1pPr>
          </a:lstStyle>
          <a:p>
            <a:pPr>
              <a:defRPr/>
            </a:pPr>
            <a:fld id="{AFB0CBC1-BC08-4451-A7D0-7C58D03BA876}" type="slidenum">
              <a:rPr lang="en-GB" altLang="en-US"/>
              <a:pPr>
                <a:defRPr/>
              </a:pPr>
              <a:t>‹#›</a:t>
            </a:fld>
            <a:endParaRPr lang="en-GB" altLang="en-US"/>
          </a:p>
        </p:txBody>
      </p:sp>
    </p:spTree>
    <p:extLst>
      <p:ext uri="{BB962C8B-B14F-4D97-AF65-F5344CB8AC3E}">
        <p14:creationId xmlns:p14="http://schemas.microsoft.com/office/powerpoint/2010/main" val="11155242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18CB560-C61D-4C94-BDF6-A5BAA31F5CF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0425458D-F364-4514-B229-3D985A79EEB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0650506-8EB1-458A-BD74-8383DEF417B3}"/>
              </a:ext>
            </a:extLst>
          </p:cNvPr>
          <p:cNvSpPr>
            <a:spLocks noGrp="1"/>
          </p:cNvSpPr>
          <p:nvPr>
            <p:ph type="sldNum" sz="quarter" idx="12"/>
          </p:nvPr>
        </p:nvSpPr>
        <p:spPr/>
        <p:txBody>
          <a:bodyPr/>
          <a:lstStyle>
            <a:lvl1pPr>
              <a:defRPr/>
            </a:lvl1pPr>
          </a:lstStyle>
          <a:p>
            <a:pPr>
              <a:defRPr/>
            </a:pPr>
            <a:fld id="{58802743-4B6E-4AC0-B3ED-0C4BDDA44B11}" type="slidenum">
              <a:rPr lang="en-GB" altLang="en-US"/>
              <a:pPr>
                <a:defRPr/>
              </a:pPr>
              <a:t>‹#›</a:t>
            </a:fld>
            <a:endParaRPr lang="en-GB" altLang="en-US"/>
          </a:p>
        </p:txBody>
      </p:sp>
    </p:spTree>
    <p:extLst>
      <p:ext uri="{BB962C8B-B14F-4D97-AF65-F5344CB8AC3E}">
        <p14:creationId xmlns:p14="http://schemas.microsoft.com/office/powerpoint/2010/main" val="3236358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417F4FB-B738-4E61-A109-A42256766E40}"/>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210931FB-400B-4AC0-99D6-719F55B52CA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A00E08C-6B0B-45B3-88E6-5DC1F022619D}"/>
              </a:ext>
            </a:extLst>
          </p:cNvPr>
          <p:cNvSpPr>
            <a:spLocks noGrp="1"/>
          </p:cNvSpPr>
          <p:nvPr>
            <p:ph type="sldNum" sz="quarter" idx="12"/>
          </p:nvPr>
        </p:nvSpPr>
        <p:spPr/>
        <p:txBody>
          <a:bodyPr/>
          <a:lstStyle>
            <a:lvl1pPr>
              <a:defRPr/>
            </a:lvl1pPr>
          </a:lstStyle>
          <a:p>
            <a:pPr>
              <a:defRPr/>
            </a:pPr>
            <a:fld id="{A790DD4A-6674-4AC6-9020-F9D42101BFE7}" type="slidenum">
              <a:rPr lang="en-GB" altLang="en-US"/>
              <a:pPr>
                <a:defRPr/>
              </a:pPr>
              <a:t>‹#›</a:t>
            </a:fld>
            <a:endParaRPr lang="en-GB" altLang="en-US"/>
          </a:p>
        </p:txBody>
      </p:sp>
    </p:spTree>
    <p:extLst>
      <p:ext uri="{BB962C8B-B14F-4D97-AF65-F5344CB8AC3E}">
        <p14:creationId xmlns:p14="http://schemas.microsoft.com/office/powerpoint/2010/main" val="3587595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AFCB0EB9-DCD0-4C45-87DA-E0D5C1CBF26B}"/>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6C764107-36E7-430E-94EA-8CEA75E0EC1E}"/>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16CC67EA-7EE6-4270-91B9-23FB9A497528}"/>
              </a:ext>
            </a:extLst>
          </p:cNvPr>
          <p:cNvSpPr>
            <a:spLocks noGrp="1"/>
          </p:cNvSpPr>
          <p:nvPr>
            <p:ph type="sldNum" sz="quarter" idx="12"/>
          </p:nvPr>
        </p:nvSpPr>
        <p:spPr/>
        <p:txBody>
          <a:bodyPr/>
          <a:lstStyle>
            <a:lvl1pPr>
              <a:defRPr/>
            </a:lvl1pPr>
          </a:lstStyle>
          <a:p>
            <a:pPr>
              <a:defRPr/>
            </a:pPr>
            <a:fld id="{242CEF39-BF42-4F62-B9ED-C9A381D5E41E}" type="slidenum">
              <a:rPr lang="en-GB" altLang="en-US"/>
              <a:pPr>
                <a:defRPr/>
              </a:pPr>
              <a:t>‹#›</a:t>
            </a:fld>
            <a:endParaRPr lang="en-GB" altLang="en-US"/>
          </a:p>
        </p:txBody>
      </p:sp>
    </p:spTree>
    <p:extLst>
      <p:ext uri="{BB962C8B-B14F-4D97-AF65-F5344CB8AC3E}">
        <p14:creationId xmlns:p14="http://schemas.microsoft.com/office/powerpoint/2010/main" val="2004925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077644A6-6A22-4018-9094-838BEF511CF3}"/>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B93B6940-930F-4432-A46F-8BBF187C38D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8A7E36F9-EFEC-48BC-80AC-539AA4F0382D}"/>
              </a:ext>
            </a:extLst>
          </p:cNvPr>
          <p:cNvSpPr>
            <a:spLocks noGrp="1"/>
          </p:cNvSpPr>
          <p:nvPr>
            <p:ph type="sldNum" sz="quarter" idx="12"/>
          </p:nvPr>
        </p:nvSpPr>
        <p:spPr/>
        <p:txBody>
          <a:bodyPr/>
          <a:lstStyle>
            <a:lvl1pPr>
              <a:defRPr/>
            </a:lvl1pPr>
          </a:lstStyle>
          <a:p>
            <a:pPr>
              <a:defRPr/>
            </a:pPr>
            <a:fld id="{B814A8D3-00C8-4835-9C84-871F13960CAB}" type="slidenum">
              <a:rPr lang="en-GB" altLang="en-US"/>
              <a:pPr>
                <a:defRPr/>
              </a:pPr>
              <a:t>‹#›</a:t>
            </a:fld>
            <a:endParaRPr lang="en-GB" altLang="en-US"/>
          </a:p>
        </p:txBody>
      </p:sp>
    </p:spTree>
    <p:extLst>
      <p:ext uri="{BB962C8B-B14F-4D97-AF65-F5344CB8AC3E}">
        <p14:creationId xmlns:p14="http://schemas.microsoft.com/office/powerpoint/2010/main" val="4130993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6D044F3-46D2-49BC-92D3-5EBAAE5D43F5}"/>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26BF48B8-759B-424C-AC59-79653977D3B0}"/>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F2ADAB21-3E33-4A4C-AD7E-B60C7107B66C}"/>
              </a:ext>
            </a:extLst>
          </p:cNvPr>
          <p:cNvSpPr>
            <a:spLocks noGrp="1"/>
          </p:cNvSpPr>
          <p:nvPr>
            <p:ph type="sldNum" sz="quarter" idx="12"/>
          </p:nvPr>
        </p:nvSpPr>
        <p:spPr/>
        <p:txBody>
          <a:bodyPr/>
          <a:lstStyle>
            <a:lvl1pPr>
              <a:defRPr/>
            </a:lvl1pPr>
          </a:lstStyle>
          <a:p>
            <a:pPr>
              <a:defRPr/>
            </a:pPr>
            <a:fld id="{0B2C03B8-A570-4487-A125-D6DFC84D535B}" type="slidenum">
              <a:rPr lang="en-GB" altLang="en-US"/>
              <a:pPr>
                <a:defRPr/>
              </a:pPr>
              <a:t>‹#›</a:t>
            </a:fld>
            <a:endParaRPr lang="en-GB" altLang="en-US"/>
          </a:p>
        </p:txBody>
      </p:sp>
    </p:spTree>
    <p:extLst>
      <p:ext uri="{BB962C8B-B14F-4D97-AF65-F5344CB8AC3E}">
        <p14:creationId xmlns:p14="http://schemas.microsoft.com/office/powerpoint/2010/main" val="45432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6FE0ACD-ACDC-4770-B22E-47714A6E4461}"/>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785DE31A-85CB-4153-B497-A914BE0A10B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67138FD7-D9AC-404C-8840-BC1864B26A22}"/>
              </a:ext>
            </a:extLst>
          </p:cNvPr>
          <p:cNvSpPr>
            <a:spLocks noGrp="1"/>
          </p:cNvSpPr>
          <p:nvPr>
            <p:ph type="sldNum" sz="quarter" idx="12"/>
          </p:nvPr>
        </p:nvSpPr>
        <p:spPr/>
        <p:txBody>
          <a:bodyPr/>
          <a:lstStyle>
            <a:lvl1pPr>
              <a:defRPr/>
            </a:lvl1pPr>
          </a:lstStyle>
          <a:p>
            <a:pPr>
              <a:defRPr/>
            </a:pPr>
            <a:fld id="{8E01A861-E132-4AB8-8A33-59CE8183BE54}" type="slidenum">
              <a:rPr lang="en-GB" altLang="en-US"/>
              <a:pPr>
                <a:defRPr/>
              </a:pPr>
              <a:t>‹#›</a:t>
            </a:fld>
            <a:endParaRPr lang="en-GB" altLang="en-US"/>
          </a:p>
        </p:txBody>
      </p:sp>
    </p:spTree>
    <p:extLst>
      <p:ext uri="{BB962C8B-B14F-4D97-AF65-F5344CB8AC3E}">
        <p14:creationId xmlns:p14="http://schemas.microsoft.com/office/powerpoint/2010/main" val="415952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3B95F02-22C7-4692-A2F6-0BB674A09AD0}"/>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175BDF8A-32E2-4F3A-9C6F-2B0BE4D7C44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2818907-0D56-4C17-B7C7-37924D04892E}"/>
              </a:ext>
            </a:extLst>
          </p:cNvPr>
          <p:cNvSpPr>
            <a:spLocks noGrp="1"/>
          </p:cNvSpPr>
          <p:nvPr>
            <p:ph type="sldNum" sz="quarter" idx="12"/>
          </p:nvPr>
        </p:nvSpPr>
        <p:spPr/>
        <p:txBody>
          <a:bodyPr/>
          <a:lstStyle>
            <a:lvl1pPr>
              <a:defRPr/>
            </a:lvl1pPr>
          </a:lstStyle>
          <a:p>
            <a:pPr>
              <a:defRPr/>
            </a:pPr>
            <a:fld id="{C653270B-CFB1-4C5F-9F9D-17E6B9DD843C}" type="slidenum">
              <a:rPr lang="en-GB" altLang="en-US"/>
              <a:pPr>
                <a:defRPr/>
              </a:pPr>
              <a:t>‹#›</a:t>
            </a:fld>
            <a:endParaRPr lang="en-GB" altLang="en-US"/>
          </a:p>
        </p:txBody>
      </p:sp>
    </p:spTree>
    <p:extLst>
      <p:ext uri="{BB962C8B-B14F-4D97-AF65-F5344CB8AC3E}">
        <p14:creationId xmlns:p14="http://schemas.microsoft.com/office/powerpoint/2010/main" val="2544970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6A9458-4725-4DCB-AA80-293DA7AC2696}"/>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54C8E03-F835-4304-97F0-4938E27531D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9A6EDE8-914A-40FD-A543-7EF6E463BB5B}"/>
              </a:ext>
            </a:extLst>
          </p:cNvPr>
          <p:cNvSpPr>
            <a:spLocks noGrp="1"/>
          </p:cNvSpPr>
          <p:nvPr>
            <p:ph type="sldNum" sz="quarter" idx="12"/>
          </p:nvPr>
        </p:nvSpPr>
        <p:spPr/>
        <p:txBody>
          <a:bodyPr/>
          <a:lstStyle>
            <a:lvl1pPr>
              <a:defRPr/>
            </a:lvl1pPr>
          </a:lstStyle>
          <a:p>
            <a:pPr>
              <a:defRPr/>
            </a:pPr>
            <a:fld id="{5B479280-3F9C-4E85-B06B-FE4F98021217}" type="slidenum">
              <a:rPr lang="en-GB" altLang="en-US"/>
              <a:pPr>
                <a:defRPr/>
              </a:pPr>
              <a:t>‹#›</a:t>
            </a:fld>
            <a:endParaRPr lang="en-GB" altLang="en-US"/>
          </a:p>
        </p:txBody>
      </p:sp>
    </p:spTree>
    <p:extLst>
      <p:ext uri="{BB962C8B-B14F-4D97-AF65-F5344CB8AC3E}">
        <p14:creationId xmlns:p14="http://schemas.microsoft.com/office/powerpoint/2010/main" val="252488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1626BF-2CC4-4FE8-BF90-CA2ADD4839D5}"/>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16A505B-8B83-4884-A6EB-EBFC0F98B0A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A021B54-E0C2-40F2-B844-1303436CE892}"/>
              </a:ext>
            </a:extLst>
          </p:cNvPr>
          <p:cNvSpPr>
            <a:spLocks noGrp="1"/>
          </p:cNvSpPr>
          <p:nvPr>
            <p:ph type="sldNum" sz="quarter" idx="12"/>
          </p:nvPr>
        </p:nvSpPr>
        <p:spPr/>
        <p:txBody>
          <a:bodyPr/>
          <a:lstStyle>
            <a:lvl1pPr>
              <a:defRPr/>
            </a:lvl1pPr>
          </a:lstStyle>
          <a:p>
            <a:pPr>
              <a:defRPr/>
            </a:pPr>
            <a:fld id="{EC24CA8B-5FB4-4C47-B33B-95605E25800F}" type="slidenum">
              <a:rPr lang="en-GB" altLang="en-US"/>
              <a:pPr>
                <a:defRPr/>
              </a:pPr>
              <a:t>‹#›</a:t>
            </a:fld>
            <a:endParaRPr lang="en-GB" altLang="en-US"/>
          </a:p>
        </p:txBody>
      </p:sp>
    </p:spTree>
    <p:extLst>
      <p:ext uri="{BB962C8B-B14F-4D97-AF65-F5344CB8AC3E}">
        <p14:creationId xmlns:p14="http://schemas.microsoft.com/office/powerpoint/2010/main" val="1350604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DF3F54B-0869-4F28-95BD-50DEDBC33B6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6958DA0D-5D6E-44A1-ADA1-12DA9C52DCE0}"/>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93EEA125-E7E1-458B-97AC-D0A0DA01C44F}"/>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49817E18-FE34-4A7E-ACC8-01C89BAF6391}"/>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9264E53E-7AAD-4083-9729-C4992E2B613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a:defRPr/>
            </a:pPr>
            <a:fld id="{62169B0A-E435-4DAD-932C-8DAAF21255B3}" type="slidenum">
              <a:rPr lang="en-GB" altLang="en-US"/>
              <a:pPr>
                <a:defRPr/>
              </a:pPr>
              <a:t>‹#›</a:t>
            </a:fld>
            <a:endParaRPr lang="en-GB" altLang="en-US"/>
          </a:p>
        </p:txBody>
      </p:sp>
    </p:spTree>
  </p:cSld>
  <p:clrMap bg1="dk1" tx1="lt1" bg2="dk2" tx2="lt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redkite@htsj.school" TargetMode="External"/><Relationship Id="rId2" Type="http://schemas.openxmlformats.org/officeDocument/2006/relationships/hyperlink" Target="mailto:hawk@htsj.school" TargetMode="External"/><Relationship Id="rId1" Type="http://schemas.openxmlformats.org/officeDocument/2006/relationships/slideLayout" Target="../slideLayouts/slideLayout2.xml"/><Relationship Id="rId4" Type="http://schemas.openxmlformats.org/officeDocument/2006/relationships/hyperlink" Target="mailto:year6@htsj.sch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4">
            <a:extLst>
              <a:ext uri="{FF2B5EF4-FFF2-40B4-BE49-F238E27FC236}">
                <a16:creationId xmlns:a16="http://schemas.microsoft.com/office/drawing/2014/main" id="{94F80921-E846-4A6D-8C41-0B011CF631AC}"/>
              </a:ext>
            </a:extLst>
          </p:cNvPr>
          <p:cNvSpPr txBox="1">
            <a:spLocks noChangeArrowheads="1"/>
          </p:cNvSpPr>
          <p:nvPr/>
        </p:nvSpPr>
        <p:spPr bwMode="auto">
          <a:xfrm>
            <a:off x="0" y="4943475"/>
            <a:ext cx="91440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4000" b="1" dirty="0">
                <a:solidFill>
                  <a:srgbClr val="00B050"/>
                </a:solidFill>
                <a:latin typeface="Sassoon Primary" pitchFamily="50" charset="0"/>
              </a:rPr>
              <a:t>Welcome!</a:t>
            </a:r>
          </a:p>
          <a:p>
            <a:pPr algn="ctr" eaLnBrk="1" hangingPunct="1">
              <a:lnSpc>
                <a:spcPct val="100000"/>
              </a:lnSpc>
              <a:spcBef>
                <a:spcPct val="0"/>
              </a:spcBef>
              <a:buFontTx/>
              <a:buNone/>
            </a:pPr>
            <a:r>
              <a:rPr lang="en-GB" altLang="en-US" sz="4000" b="1" dirty="0">
                <a:solidFill>
                  <a:srgbClr val="00B050"/>
                </a:solidFill>
                <a:latin typeface="Sassoon Primary" pitchFamily="50" charset="0"/>
              </a:rPr>
              <a:t>Year 6 – Hawk and Red Kite</a:t>
            </a:r>
          </a:p>
        </p:txBody>
      </p:sp>
      <p:pic>
        <p:nvPicPr>
          <p:cNvPr id="5123" name="officeArt object" descr="Image">
            <a:extLst>
              <a:ext uri="{FF2B5EF4-FFF2-40B4-BE49-F238E27FC236}">
                <a16:creationId xmlns:a16="http://schemas.microsoft.com/office/drawing/2014/main" id="{1A0D200E-C071-49C6-BE51-C2E3FA63D8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2025" y="644600"/>
            <a:ext cx="4679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 name="Rectangle 1">
            <a:extLst>
              <a:ext uri="{FF2B5EF4-FFF2-40B4-BE49-F238E27FC236}">
                <a16:creationId xmlns:a16="http://schemas.microsoft.com/office/drawing/2014/main" id="{3DA4FAD2-460A-4B80-A8D4-1257CB9A765D}"/>
              </a:ext>
            </a:extLst>
          </p:cNvPr>
          <p:cNvSpPr/>
          <p:nvPr/>
        </p:nvSpPr>
        <p:spPr>
          <a:xfrm>
            <a:off x="2339975" y="4293096"/>
            <a:ext cx="4679950" cy="43765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TextBox 4">
            <a:extLst>
              <a:ext uri="{FF2B5EF4-FFF2-40B4-BE49-F238E27FC236}">
                <a16:creationId xmlns:a16="http://schemas.microsoft.com/office/drawing/2014/main" id="{C361CDCB-F03E-49B4-B0B4-C69ABAEDF07E}"/>
              </a:ext>
            </a:extLst>
          </p:cNvPr>
          <p:cNvSpPr txBox="1">
            <a:spLocks noChangeArrowheads="1"/>
          </p:cNvSpPr>
          <p:nvPr/>
        </p:nvSpPr>
        <p:spPr bwMode="auto">
          <a:xfrm>
            <a:off x="292721" y="4149080"/>
            <a:ext cx="352901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4000" b="1" dirty="0">
                <a:solidFill>
                  <a:srgbClr val="00B050"/>
                </a:solidFill>
                <a:latin typeface="Sassoon Primary" pitchFamily="50" charset="0"/>
              </a:rPr>
              <a:t>HAWK </a:t>
            </a:r>
          </a:p>
          <a:p>
            <a:pPr algn="ctr">
              <a:spcBef>
                <a:spcPct val="0"/>
              </a:spcBef>
              <a:buFontTx/>
              <a:buNone/>
            </a:pPr>
            <a:r>
              <a:rPr lang="en-GB" altLang="en-US" sz="4000" b="1" dirty="0">
                <a:solidFill>
                  <a:srgbClr val="00B050"/>
                </a:solidFill>
                <a:latin typeface="Sassoon Primary" pitchFamily="50" charset="0"/>
              </a:rPr>
              <a:t>Class 13</a:t>
            </a:r>
          </a:p>
        </p:txBody>
      </p:sp>
      <p:sp>
        <p:nvSpPr>
          <p:cNvPr id="3078" name="TextBox 6">
            <a:extLst>
              <a:ext uri="{FF2B5EF4-FFF2-40B4-BE49-F238E27FC236}">
                <a16:creationId xmlns:a16="http://schemas.microsoft.com/office/drawing/2014/main" id="{AE984CE5-9CF9-414F-86F8-332B34400D9B}"/>
              </a:ext>
            </a:extLst>
          </p:cNvPr>
          <p:cNvSpPr txBox="1">
            <a:spLocks noChangeArrowheads="1"/>
          </p:cNvSpPr>
          <p:nvPr/>
        </p:nvSpPr>
        <p:spPr bwMode="auto">
          <a:xfrm>
            <a:off x="5724128" y="908050"/>
            <a:ext cx="284405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3600" b="1" dirty="0">
                <a:solidFill>
                  <a:srgbClr val="00B050"/>
                </a:solidFill>
                <a:latin typeface="Sassoon Primary" pitchFamily="50" charset="0"/>
              </a:rPr>
              <a:t>RED KITE</a:t>
            </a:r>
          </a:p>
          <a:p>
            <a:pPr algn="ctr">
              <a:spcBef>
                <a:spcPct val="0"/>
              </a:spcBef>
              <a:buFontTx/>
              <a:buNone/>
            </a:pPr>
            <a:r>
              <a:rPr lang="en-GB" altLang="en-US" sz="3600" b="1" dirty="0">
                <a:solidFill>
                  <a:srgbClr val="00B050"/>
                </a:solidFill>
                <a:latin typeface="Sassoon Primary" pitchFamily="50" charset="0"/>
              </a:rPr>
              <a:t>Class 14</a:t>
            </a:r>
          </a:p>
        </p:txBody>
      </p:sp>
      <p:pic>
        <p:nvPicPr>
          <p:cNvPr id="2" name="Picture 1">
            <a:extLst>
              <a:ext uri="{FF2B5EF4-FFF2-40B4-BE49-F238E27FC236}">
                <a16:creationId xmlns:a16="http://schemas.microsoft.com/office/drawing/2014/main" id="{62F65EB6-9287-403D-8F8C-55E4465603ED}"/>
              </a:ext>
            </a:extLst>
          </p:cNvPr>
          <p:cNvPicPr>
            <a:picLocks noChangeAspect="1"/>
          </p:cNvPicPr>
          <p:nvPr/>
        </p:nvPicPr>
        <p:blipFill>
          <a:blip r:embed="rId2"/>
          <a:stretch>
            <a:fillRect/>
          </a:stretch>
        </p:blipFill>
        <p:spPr>
          <a:xfrm>
            <a:off x="5545494" y="2248790"/>
            <a:ext cx="3459492" cy="3434421"/>
          </a:xfrm>
          <a:prstGeom prst="rect">
            <a:avLst/>
          </a:prstGeom>
        </p:spPr>
      </p:pic>
      <p:pic>
        <p:nvPicPr>
          <p:cNvPr id="4" name="Picture 3">
            <a:extLst>
              <a:ext uri="{FF2B5EF4-FFF2-40B4-BE49-F238E27FC236}">
                <a16:creationId xmlns:a16="http://schemas.microsoft.com/office/drawing/2014/main" id="{4368440B-B4CD-4339-9532-008CE24734CF}"/>
              </a:ext>
            </a:extLst>
          </p:cNvPr>
          <p:cNvPicPr>
            <a:picLocks noChangeAspect="1"/>
          </p:cNvPicPr>
          <p:nvPr/>
        </p:nvPicPr>
        <p:blipFill>
          <a:blip r:embed="rId3"/>
          <a:stretch>
            <a:fillRect/>
          </a:stretch>
        </p:blipFill>
        <p:spPr>
          <a:xfrm>
            <a:off x="230995" y="330142"/>
            <a:ext cx="3636094" cy="355647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8583763B-534C-40D6-AD51-8F50A96E833D}"/>
              </a:ext>
            </a:extLst>
          </p:cNvPr>
          <p:cNvSpPr>
            <a:spLocks noGrp="1"/>
          </p:cNvSpPr>
          <p:nvPr>
            <p:ph type="ctrTitle"/>
          </p:nvPr>
        </p:nvSpPr>
        <p:spPr>
          <a:xfrm>
            <a:off x="523035" y="-519113"/>
            <a:ext cx="7772400" cy="1038226"/>
          </a:xfrm>
        </p:spPr>
        <p:txBody>
          <a:bodyPr/>
          <a:lstStyle/>
          <a:p>
            <a:pPr eaLnBrk="1" hangingPunct="1"/>
            <a:br>
              <a:rPr lang="en-GB" altLang="en-US" u="sng" dirty="0">
                <a:solidFill>
                  <a:srgbClr val="FF6699"/>
                </a:solidFill>
                <a:latin typeface="Comic Sans MS" panose="030F0702030302020204" pitchFamily="66" charset="0"/>
              </a:rPr>
            </a:br>
            <a:r>
              <a:rPr lang="en-GB" altLang="en-US" b="1" u="sng" dirty="0">
                <a:solidFill>
                  <a:srgbClr val="00B050"/>
                </a:solidFill>
                <a:latin typeface="Sassoon Primary" pitchFamily="50" charset="0"/>
              </a:rPr>
              <a:t>Year Six</a:t>
            </a:r>
          </a:p>
        </p:txBody>
      </p:sp>
      <p:sp>
        <p:nvSpPr>
          <p:cNvPr id="4099" name="Rectangle 3">
            <a:extLst>
              <a:ext uri="{FF2B5EF4-FFF2-40B4-BE49-F238E27FC236}">
                <a16:creationId xmlns:a16="http://schemas.microsoft.com/office/drawing/2014/main" id="{7D6DF3F5-158C-4FC1-8F12-4C64CEACDB44}"/>
              </a:ext>
            </a:extLst>
          </p:cNvPr>
          <p:cNvSpPr>
            <a:spLocks noGrp="1"/>
          </p:cNvSpPr>
          <p:nvPr>
            <p:ph type="subTitle" idx="1"/>
          </p:nvPr>
        </p:nvSpPr>
        <p:spPr>
          <a:xfrm>
            <a:off x="395288" y="2564904"/>
            <a:ext cx="8458200" cy="4176464"/>
          </a:xfrm>
        </p:spPr>
        <p:txBody>
          <a:bodyPr/>
          <a:lstStyle/>
          <a:p>
            <a:pPr eaLnBrk="1" hangingPunct="1"/>
            <a:endParaRPr lang="en-GB" altLang="en-US" dirty="0">
              <a:solidFill>
                <a:srgbClr val="FF0000"/>
              </a:solidFill>
              <a:latin typeface="Sassoon Primary" pitchFamily="50" charset="0"/>
            </a:endParaRPr>
          </a:p>
          <a:p>
            <a:pPr eaLnBrk="1" hangingPunct="1"/>
            <a:endParaRPr lang="en-GB" altLang="en-US" dirty="0">
              <a:solidFill>
                <a:srgbClr val="FF0000"/>
              </a:solidFill>
              <a:latin typeface="Sassoon Primary" pitchFamily="50" charset="0"/>
            </a:endParaRPr>
          </a:p>
          <a:p>
            <a:pPr eaLnBrk="1" hangingPunct="1"/>
            <a:endParaRPr lang="en-GB" altLang="en-US" sz="2800" dirty="0">
              <a:solidFill>
                <a:srgbClr val="C00000"/>
              </a:solidFill>
              <a:latin typeface="Sassoon Primary" pitchFamily="50" charset="0"/>
            </a:endParaRPr>
          </a:p>
          <a:p>
            <a:pPr eaLnBrk="1" hangingPunct="1"/>
            <a:r>
              <a:rPr lang="en-GB" altLang="en-US" sz="2800" dirty="0">
                <a:solidFill>
                  <a:srgbClr val="C00000"/>
                </a:solidFill>
                <a:latin typeface="Sassoon Primary" pitchFamily="50" charset="0"/>
              </a:rPr>
              <a:t>Red Kite</a:t>
            </a:r>
          </a:p>
          <a:p>
            <a:pPr eaLnBrk="1" hangingPunct="1"/>
            <a:r>
              <a:rPr lang="en-GB" altLang="en-US" sz="2400" b="1" dirty="0">
                <a:solidFill>
                  <a:srgbClr val="00B050"/>
                </a:solidFill>
                <a:latin typeface="Sassoon Primary" pitchFamily="50" charset="0"/>
              </a:rPr>
              <a:t>Teacher: </a:t>
            </a:r>
            <a:r>
              <a:rPr lang="en-GB" altLang="en-US" sz="2400" dirty="0">
                <a:solidFill>
                  <a:srgbClr val="00B050"/>
                </a:solidFill>
                <a:latin typeface="Sassoon Primary" pitchFamily="50" charset="0"/>
              </a:rPr>
              <a:t>Ms Wall</a:t>
            </a:r>
          </a:p>
          <a:p>
            <a:pPr eaLnBrk="1" hangingPunct="1"/>
            <a:r>
              <a:rPr lang="en-GB" altLang="en-US" sz="2400" b="1" dirty="0">
                <a:solidFill>
                  <a:srgbClr val="00B050"/>
                </a:solidFill>
                <a:latin typeface="Sassoon Primary" pitchFamily="50" charset="0"/>
              </a:rPr>
              <a:t>Teaching Assistant: </a:t>
            </a:r>
            <a:r>
              <a:rPr lang="en-GB" altLang="en-US" sz="2400" dirty="0">
                <a:solidFill>
                  <a:srgbClr val="00B050"/>
                </a:solidFill>
                <a:latin typeface="Sassoon Primary" pitchFamily="50" charset="0"/>
              </a:rPr>
              <a:t>Mrs Goodall</a:t>
            </a:r>
          </a:p>
          <a:p>
            <a:pPr eaLnBrk="1" hangingPunct="1"/>
            <a:endParaRPr lang="en-GB" altLang="en-US" sz="2000" b="1" dirty="0">
              <a:solidFill>
                <a:srgbClr val="00B050"/>
              </a:solidFill>
              <a:latin typeface="Sassoon Primary" pitchFamily="50" charset="0"/>
            </a:endParaRPr>
          </a:p>
          <a:p>
            <a:pPr eaLnBrk="1" hangingPunct="1"/>
            <a:r>
              <a:rPr lang="en-GB" altLang="en-US" sz="2000" b="1" dirty="0">
                <a:solidFill>
                  <a:srgbClr val="00B050"/>
                </a:solidFill>
                <a:latin typeface="Sassoon Primary" pitchFamily="50" charset="0"/>
              </a:rPr>
              <a:t>Year Group Additional Adults:</a:t>
            </a:r>
            <a:endParaRPr lang="en-GB" altLang="en-US" sz="2000" dirty="0">
              <a:solidFill>
                <a:srgbClr val="00B050"/>
              </a:solidFill>
              <a:latin typeface="Sassoon Primary" pitchFamily="50" charset="0"/>
            </a:endParaRPr>
          </a:p>
          <a:p>
            <a:pPr eaLnBrk="1" hangingPunct="1"/>
            <a:r>
              <a:rPr lang="en-GB" altLang="en-US" sz="2000" dirty="0">
                <a:solidFill>
                  <a:srgbClr val="00B050"/>
                </a:solidFill>
                <a:latin typeface="Sassoon Primary" pitchFamily="50" charset="0"/>
              </a:rPr>
              <a:t>Mrs Douglas, Mr Williams, Miss Dingley</a:t>
            </a:r>
          </a:p>
          <a:p>
            <a:pPr eaLnBrk="1" hangingPunct="1"/>
            <a:endParaRPr lang="en-GB" altLang="en-US" dirty="0">
              <a:solidFill>
                <a:srgbClr val="0066FF"/>
              </a:solidFill>
              <a:latin typeface="Comic Sans MS" panose="030F0702030302020204" pitchFamily="66" charset="0"/>
            </a:endParaRPr>
          </a:p>
          <a:p>
            <a:pPr eaLnBrk="1" hangingPunct="1"/>
            <a:endParaRPr lang="en-GB" altLang="en-US" dirty="0">
              <a:solidFill>
                <a:srgbClr val="FF0000"/>
              </a:solidFill>
              <a:latin typeface="Comic Sans MS" panose="030F0702030302020204" pitchFamily="66" charset="0"/>
            </a:endParaRPr>
          </a:p>
        </p:txBody>
      </p:sp>
      <p:sp>
        <p:nvSpPr>
          <p:cNvPr id="4100" name="Text Box 4">
            <a:extLst>
              <a:ext uri="{FF2B5EF4-FFF2-40B4-BE49-F238E27FC236}">
                <a16:creationId xmlns:a16="http://schemas.microsoft.com/office/drawing/2014/main" id="{56E1E7AF-7842-48D4-AADC-01EA539E4B3B}"/>
              </a:ext>
            </a:extLst>
          </p:cNvPr>
          <p:cNvSpPr txBox="1">
            <a:spLocks noChangeArrowheads="1"/>
          </p:cNvSpPr>
          <p:nvPr/>
        </p:nvSpPr>
        <p:spPr bwMode="auto">
          <a:xfrm>
            <a:off x="3471863" y="2439988"/>
            <a:ext cx="33321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4101" name="Rectangle 5">
            <a:extLst>
              <a:ext uri="{FF2B5EF4-FFF2-40B4-BE49-F238E27FC236}">
                <a16:creationId xmlns:a16="http://schemas.microsoft.com/office/drawing/2014/main" id="{361DFFB2-9BC1-4363-B45D-97289E9A7DC9}"/>
              </a:ext>
            </a:extLst>
          </p:cNvPr>
          <p:cNvSpPr>
            <a:spLocks noChangeArrowheads="1"/>
          </p:cNvSpPr>
          <p:nvPr/>
        </p:nvSpPr>
        <p:spPr bwMode="auto">
          <a:xfrm>
            <a:off x="380033" y="1694802"/>
            <a:ext cx="8280400"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80000"/>
              </a:lnSpc>
              <a:buFontTx/>
              <a:buNone/>
            </a:pPr>
            <a:r>
              <a:rPr lang="en-GB" altLang="en-US" sz="2800" dirty="0">
                <a:solidFill>
                  <a:srgbClr val="C00000"/>
                </a:solidFill>
                <a:latin typeface="Sassoon Primary" pitchFamily="50" charset="0"/>
              </a:rPr>
              <a:t>Hawk</a:t>
            </a:r>
          </a:p>
          <a:p>
            <a:pPr algn="ctr" eaLnBrk="1" hangingPunct="1">
              <a:lnSpc>
                <a:spcPct val="80000"/>
              </a:lnSpc>
              <a:buFontTx/>
              <a:buNone/>
            </a:pPr>
            <a:r>
              <a:rPr lang="en-GB" altLang="en-US" sz="2400" b="1" dirty="0">
                <a:solidFill>
                  <a:srgbClr val="00B050"/>
                </a:solidFill>
                <a:latin typeface="Sassoon Primary" pitchFamily="50" charset="0"/>
              </a:rPr>
              <a:t>Teacher: </a:t>
            </a:r>
            <a:r>
              <a:rPr lang="en-GB" altLang="en-US" sz="2400" dirty="0">
                <a:solidFill>
                  <a:srgbClr val="00B050"/>
                </a:solidFill>
                <a:latin typeface="Sassoon Primary" pitchFamily="50" charset="0"/>
              </a:rPr>
              <a:t>Miss Armstrong</a:t>
            </a:r>
          </a:p>
          <a:p>
            <a:pPr algn="ctr" eaLnBrk="1" hangingPunct="1">
              <a:lnSpc>
                <a:spcPct val="80000"/>
              </a:lnSpc>
              <a:buFontTx/>
              <a:buNone/>
            </a:pPr>
            <a:r>
              <a:rPr lang="en-GB" altLang="en-US" sz="2400" b="1" dirty="0">
                <a:solidFill>
                  <a:srgbClr val="00B050"/>
                </a:solidFill>
                <a:latin typeface="Sassoon Primary" pitchFamily="50" charset="0"/>
              </a:rPr>
              <a:t>Teaching Assistants: </a:t>
            </a:r>
            <a:r>
              <a:rPr lang="en-GB" altLang="en-US" sz="2400" dirty="0">
                <a:solidFill>
                  <a:srgbClr val="00B050"/>
                </a:solidFill>
                <a:latin typeface="Sassoon Primary" pitchFamily="50" charset="0"/>
              </a:rPr>
              <a:t>Miss Welham, Mrs </a:t>
            </a:r>
            <a:r>
              <a:rPr lang="en-GB" altLang="en-US" sz="2400" dirty="0" err="1">
                <a:solidFill>
                  <a:srgbClr val="00B050"/>
                </a:solidFill>
                <a:latin typeface="Sassoon Primary" pitchFamily="50" charset="0"/>
              </a:rPr>
              <a:t>Yeroshenko</a:t>
            </a:r>
            <a:endParaRPr lang="en-GB" altLang="en-US" sz="2400" dirty="0">
              <a:solidFill>
                <a:srgbClr val="00B050"/>
              </a:solidFill>
              <a:latin typeface="Sassoon Primary" pitchFamily="50" charset="0"/>
            </a:endParaRPr>
          </a:p>
          <a:p>
            <a:pPr algn="ctr" eaLnBrk="1" hangingPunct="1">
              <a:lnSpc>
                <a:spcPct val="80000"/>
              </a:lnSpc>
              <a:buFontTx/>
              <a:buNone/>
            </a:pPr>
            <a:endParaRPr lang="en-GB" altLang="en-US" dirty="0">
              <a:solidFill>
                <a:srgbClr val="0066FF"/>
              </a:solidFill>
              <a:latin typeface="Comic Sans MS" panose="030F0702030302020204" pitchFamily="66" charset="0"/>
            </a:endParaRPr>
          </a:p>
        </p:txBody>
      </p:sp>
      <p:pic>
        <p:nvPicPr>
          <p:cNvPr id="2" name="Picture 1">
            <a:extLst>
              <a:ext uri="{FF2B5EF4-FFF2-40B4-BE49-F238E27FC236}">
                <a16:creationId xmlns:a16="http://schemas.microsoft.com/office/drawing/2014/main" id="{C68203B0-8440-422D-8A0E-68A3273B49FD}"/>
              </a:ext>
            </a:extLst>
          </p:cNvPr>
          <p:cNvPicPr>
            <a:picLocks noChangeAspect="1"/>
          </p:cNvPicPr>
          <p:nvPr/>
        </p:nvPicPr>
        <p:blipFill>
          <a:blip r:embed="rId2"/>
          <a:stretch>
            <a:fillRect/>
          </a:stretch>
        </p:blipFill>
        <p:spPr>
          <a:xfrm>
            <a:off x="4117876" y="822315"/>
            <a:ext cx="835224" cy="816935"/>
          </a:xfrm>
          <a:prstGeom prst="rect">
            <a:avLst/>
          </a:prstGeom>
        </p:spPr>
      </p:pic>
      <p:pic>
        <p:nvPicPr>
          <p:cNvPr id="4" name="Picture 3">
            <a:extLst>
              <a:ext uri="{FF2B5EF4-FFF2-40B4-BE49-F238E27FC236}">
                <a16:creationId xmlns:a16="http://schemas.microsoft.com/office/drawing/2014/main" id="{EB4793D7-CF51-4420-B47B-E66F4C01BF73}"/>
              </a:ext>
            </a:extLst>
          </p:cNvPr>
          <p:cNvPicPr>
            <a:picLocks noChangeAspect="1"/>
          </p:cNvPicPr>
          <p:nvPr/>
        </p:nvPicPr>
        <p:blipFill>
          <a:blip r:embed="rId3"/>
          <a:stretch>
            <a:fillRect/>
          </a:stretch>
        </p:blipFill>
        <p:spPr>
          <a:xfrm>
            <a:off x="4151339" y="3350141"/>
            <a:ext cx="841321" cy="83522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911CEE-D374-4336-8D18-5864CB633C7F}"/>
              </a:ext>
            </a:extLst>
          </p:cNvPr>
          <p:cNvSpPr txBox="1"/>
          <p:nvPr/>
        </p:nvSpPr>
        <p:spPr>
          <a:xfrm>
            <a:off x="2286000" y="3244334"/>
            <a:ext cx="4572000" cy="369332"/>
          </a:xfrm>
          <a:prstGeom prst="rect">
            <a:avLst/>
          </a:prstGeom>
          <a:noFill/>
        </p:spPr>
        <p:txBody>
          <a:bodyPr wrap="square">
            <a:spAutoFit/>
          </a:bodyPr>
          <a:lstStyle/>
          <a:p>
            <a:r>
              <a:rPr lang="en-GB" dirty="0"/>
              <a:t> </a:t>
            </a:r>
          </a:p>
        </p:txBody>
      </p:sp>
      <p:sp>
        <p:nvSpPr>
          <p:cNvPr id="4" name="TextBox 3">
            <a:extLst>
              <a:ext uri="{FF2B5EF4-FFF2-40B4-BE49-F238E27FC236}">
                <a16:creationId xmlns:a16="http://schemas.microsoft.com/office/drawing/2014/main" id="{A930DE55-BA1C-49BC-B384-87B276C85633}"/>
              </a:ext>
            </a:extLst>
          </p:cNvPr>
          <p:cNvSpPr txBox="1"/>
          <p:nvPr/>
        </p:nvSpPr>
        <p:spPr>
          <a:xfrm>
            <a:off x="2555775" y="398795"/>
            <a:ext cx="4032448" cy="923330"/>
          </a:xfrm>
          <a:prstGeom prst="rect">
            <a:avLst/>
          </a:prstGeom>
          <a:noFill/>
        </p:spPr>
        <p:txBody>
          <a:bodyPr wrap="square" rtlCol="0">
            <a:spAutoFit/>
          </a:bodyPr>
          <a:lstStyle/>
          <a:p>
            <a:r>
              <a:rPr lang="en-GB" sz="5400" b="1" dirty="0">
                <a:solidFill>
                  <a:schemeClr val="accent2">
                    <a:lumMod val="75000"/>
                  </a:schemeClr>
                </a:solidFill>
                <a:latin typeface="Sassoon Primary" pitchFamily="50" charset="0"/>
              </a:rPr>
              <a:t>Our Values</a:t>
            </a:r>
          </a:p>
        </p:txBody>
      </p:sp>
      <p:pic>
        <p:nvPicPr>
          <p:cNvPr id="1028" name="Picture 4">
            <a:extLst>
              <a:ext uri="{FF2B5EF4-FFF2-40B4-BE49-F238E27FC236}">
                <a16:creationId xmlns:a16="http://schemas.microsoft.com/office/drawing/2014/main" id="{C4C4B055-421D-446D-BFBC-EE37216005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26" y="2145630"/>
            <a:ext cx="8979747" cy="3024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EB496FB-0BE6-419A-9E21-B089C1B06721}"/>
              </a:ext>
            </a:extLst>
          </p:cNvPr>
          <p:cNvSpPr>
            <a:spLocks noGrp="1"/>
          </p:cNvSpPr>
          <p:nvPr>
            <p:ph type="title"/>
          </p:nvPr>
        </p:nvSpPr>
        <p:spPr>
          <a:xfrm>
            <a:off x="456481" y="12998"/>
            <a:ext cx="8229600" cy="677218"/>
          </a:xfrm>
        </p:spPr>
        <p:txBody>
          <a:bodyPr/>
          <a:lstStyle/>
          <a:p>
            <a:pPr eaLnBrk="1" hangingPunct="1"/>
            <a:r>
              <a:rPr lang="en-GB" altLang="en-US" u="sng" dirty="0">
                <a:solidFill>
                  <a:schemeClr val="accent2">
                    <a:lumMod val="75000"/>
                  </a:schemeClr>
                </a:solidFill>
                <a:latin typeface="Sassoon Primary" pitchFamily="50" charset="0"/>
              </a:rPr>
              <a:t>Expectations</a:t>
            </a:r>
          </a:p>
        </p:txBody>
      </p:sp>
      <p:pic>
        <p:nvPicPr>
          <p:cNvPr id="2" name="Picture 1">
            <a:extLst>
              <a:ext uri="{FF2B5EF4-FFF2-40B4-BE49-F238E27FC236}">
                <a16:creationId xmlns:a16="http://schemas.microsoft.com/office/drawing/2014/main" id="{D2EC066A-6674-45E0-B73E-6BF48E2E5E01}"/>
              </a:ext>
            </a:extLst>
          </p:cNvPr>
          <p:cNvPicPr>
            <a:picLocks noChangeAspect="1"/>
          </p:cNvPicPr>
          <p:nvPr/>
        </p:nvPicPr>
        <p:blipFill>
          <a:blip r:embed="rId2"/>
          <a:stretch>
            <a:fillRect/>
          </a:stretch>
        </p:blipFill>
        <p:spPr>
          <a:xfrm>
            <a:off x="188490" y="38347"/>
            <a:ext cx="835224" cy="816935"/>
          </a:xfrm>
          <a:prstGeom prst="rect">
            <a:avLst/>
          </a:prstGeom>
        </p:spPr>
      </p:pic>
      <p:pic>
        <p:nvPicPr>
          <p:cNvPr id="3" name="Picture 2">
            <a:extLst>
              <a:ext uri="{FF2B5EF4-FFF2-40B4-BE49-F238E27FC236}">
                <a16:creationId xmlns:a16="http://schemas.microsoft.com/office/drawing/2014/main" id="{C2C913BC-3DA6-424D-BC6C-F19A4EDFB9E6}"/>
              </a:ext>
            </a:extLst>
          </p:cNvPr>
          <p:cNvPicPr>
            <a:picLocks noChangeAspect="1"/>
          </p:cNvPicPr>
          <p:nvPr/>
        </p:nvPicPr>
        <p:blipFill>
          <a:blip r:embed="rId3"/>
          <a:stretch>
            <a:fillRect/>
          </a:stretch>
        </p:blipFill>
        <p:spPr>
          <a:xfrm>
            <a:off x="7846198" y="116632"/>
            <a:ext cx="841321" cy="835224"/>
          </a:xfrm>
          <a:prstGeom prst="rect">
            <a:avLst/>
          </a:prstGeom>
        </p:spPr>
      </p:pic>
      <p:pic>
        <p:nvPicPr>
          <p:cNvPr id="3076" name="Picture 4" descr="A poster with text on it&#10;&#10;AI-generated content may be incorrect.">
            <a:extLst>
              <a:ext uri="{FF2B5EF4-FFF2-40B4-BE49-F238E27FC236}">
                <a16:creationId xmlns:a16="http://schemas.microsoft.com/office/drawing/2014/main" id="{6BA54FFC-D735-40F5-9959-2882A325AA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7872" y="692696"/>
            <a:ext cx="4343400" cy="60864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648B38F-D151-4F0D-863F-314BE0EB96EC}"/>
              </a:ext>
            </a:extLst>
          </p:cNvPr>
          <p:cNvSpPr/>
          <p:nvPr/>
        </p:nvSpPr>
        <p:spPr>
          <a:xfrm>
            <a:off x="2699792" y="1700808"/>
            <a:ext cx="936104" cy="7200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EB496FB-0BE6-419A-9E21-B089C1B06721}"/>
              </a:ext>
            </a:extLst>
          </p:cNvPr>
          <p:cNvSpPr>
            <a:spLocks noGrp="1"/>
          </p:cNvSpPr>
          <p:nvPr>
            <p:ph type="title"/>
          </p:nvPr>
        </p:nvSpPr>
        <p:spPr/>
        <p:txBody>
          <a:bodyPr/>
          <a:lstStyle/>
          <a:p>
            <a:pPr eaLnBrk="1" hangingPunct="1"/>
            <a:r>
              <a:rPr lang="en-GB" altLang="en-US" u="sng" dirty="0">
                <a:solidFill>
                  <a:schemeClr val="accent2">
                    <a:lumMod val="75000"/>
                  </a:schemeClr>
                </a:solidFill>
                <a:latin typeface="Sassoon Primary" pitchFamily="50" charset="0"/>
              </a:rPr>
              <a:t>Expectations</a:t>
            </a:r>
          </a:p>
        </p:txBody>
      </p:sp>
      <p:sp>
        <p:nvSpPr>
          <p:cNvPr id="5123" name="Rectangle 3">
            <a:extLst>
              <a:ext uri="{FF2B5EF4-FFF2-40B4-BE49-F238E27FC236}">
                <a16:creationId xmlns:a16="http://schemas.microsoft.com/office/drawing/2014/main" id="{D07BC70B-8C40-4A72-95DC-602794B42D0B}"/>
              </a:ext>
            </a:extLst>
          </p:cNvPr>
          <p:cNvSpPr>
            <a:spLocks noGrp="1"/>
          </p:cNvSpPr>
          <p:nvPr>
            <p:ph idx="1"/>
          </p:nvPr>
        </p:nvSpPr>
        <p:spPr/>
        <p:txBody>
          <a:bodyPr/>
          <a:lstStyle/>
          <a:p>
            <a:pPr eaLnBrk="1" hangingPunct="1"/>
            <a:r>
              <a:rPr lang="en-GB" altLang="en-US" dirty="0">
                <a:solidFill>
                  <a:srgbClr val="00B050"/>
                </a:solidFill>
                <a:latin typeface="Sassoon Primary" pitchFamily="50" charset="0"/>
              </a:rPr>
              <a:t>Independent, resourceful</a:t>
            </a:r>
          </a:p>
          <a:p>
            <a:pPr eaLnBrk="1" hangingPunct="1"/>
            <a:r>
              <a:rPr lang="en-GB" altLang="en-US" dirty="0">
                <a:solidFill>
                  <a:srgbClr val="00B050"/>
                </a:solidFill>
                <a:latin typeface="Sassoon Primary" pitchFamily="50" charset="0"/>
              </a:rPr>
              <a:t>Attentive listeners</a:t>
            </a:r>
          </a:p>
          <a:p>
            <a:pPr eaLnBrk="1" hangingPunct="1"/>
            <a:r>
              <a:rPr lang="en-GB" altLang="en-US" dirty="0">
                <a:solidFill>
                  <a:srgbClr val="00B050"/>
                </a:solidFill>
                <a:latin typeface="Sassoon Primary" pitchFamily="50" charset="0"/>
              </a:rPr>
              <a:t>Hard working/trying their best</a:t>
            </a:r>
          </a:p>
          <a:p>
            <a:pPr eaLnBrk="1" hangingPunct="1"/>
            <a:r>
              <a:rPr lang="en-GB" altLang="en-US" dirty="0">
                <a:solidFill>
                  <a:srgbClr val="00B050"/>
                </a:solidFill>
                <a:latin typeface="Sassoon Primary" pitchFamily="50" charset="0"/>
              </a:rPr>
              <a:t>Growth Mindset</a:t>
            </a:r>
          </a:p>
          <a:p>
            <a:pPr eaLnBrk="1" hangingPunct="1"/>
            <a:r>
              <a:rPr lang="en-GB" altLang="en-US" dirty="0">
                <a:solidFill>
                  <a:srgbClr val="00B050"/>
                </a:solidFill>
                <a:latin typeface="Sassoon Primary" pitchFamily="50" charset="0"/>
              </a:rPr>
              <a:t>Follow the School Values</a:t>
            </a:r>
          </a:p>
          <a:p>
            <a:pPr eaLnBrk="1" hangingPunct="1">
              <a:buFontTx/>
              <a:buNone/>
            </a:pPr>
            <a:endParaRPr lang="en-GB" altLang="en-US" dirty="0">
              <a:solidFill>
                <a:srgbClr val="FFFF00"/>
              </a:solidFill>
              <a:latin typeface="Sassoon Primary" pitchFamily="50" charset="0"/>
            </a:endParaRPr>
          </a:p>
          <a:p>
            <a:pPr eaLnBrk="1" hangingPunct="1">
              <a:buFontTx/>
              <a:buNone/>
            </a:pPr>
            <a:r>
              <a:rPr lang="en-GB" altLang="en-US" dirty="0">
                <a:solidFill>
                  <a:srgbClr val="FFFF00"/>
                </a:solidFill>
                <a:latin typeface="Sassoon Primary" pitchFamily="50" charset="0"/>
              </a:rPr>
              <a:t>	</a:t>
            </a:r>
            <a:r>
              <a:rPr lang="en-GB" altLang="en-US" dirty="0">
                <a:solidFill>
                  <a:schemeClr val="accent2">
                    <a:lumMod val="75000"/>
                  </a:schemeClr>
                </a:solidFill>
                <a:latin typeface="Sassoon Primary" pitchFamily="50" charset="0"/>
              </a:rPr>
              <a:t>Behaviour : Working towards Trinity Champion/Trophy</a:t>
            </a:r>
          </a:p>
        </p:txBody>
      </p:sp>
      <p:pic>
        <p:nvPicPr>
          <p:cNvPr id="2" name="Picture 1">
            <a:extLst>
              <a:ext uri="{FF2B5EF4-FFF2-40B4-BE49-F238E27FC236}">
                <a16:creationId xmlns:a16="http://schemas.microsoft.com/office/drawing/2014/main" id="{D2EC066A-6674-45E0-B73E-6BF48E2E5E01}"/>
              </a:ext>
            </a:extLst>
          </p:cNvPr>
          <p:cNvPicPr>
            <a:picLocks noChangeAspect="1"/>
          </p:cNvPicPr>
          <p:nvPr/>
        </p:nvPicPr>
        <p:blipFill>
          <a:blip r:embed="rId2"/>
          <a:stretch>
            <a:fillRect/>
          </a:stretch>
        </p:blipFill>
        <p:spPr>
          <a:xfrm>
            <a:off x="1331640" y="437670"/>
            <a:ext cx="835224" cy="816935"/>
          </a:xfrm>
          <a:prstGeom prst="rect">
            <a:avLst/>
          </a:prstGeom>
        </p:spPr>
      </p:pic>
      <p:pic>
        <p:nvPicPr>
          <p:cNvPr id="3" name="Picture 2">
            <a:extLst>
              <a:ext uri="{FF2B5EF4-FFF2-40B4-BE49-F238E27FC236}">
                <a16:creationId xmlns:a16="http://schemas.microsoft.com/office/drawing/2014/main" id="{C2C913BC-3DA6-424D-BC6C-F19A4EDFB9E6}"/>
              </a:ext>
            </a:extLst>
          </p:cNvPr>
          <p:cNvPicPr>
            <a:picLocks noChangeAspect="1"/>
          </p:cNvPicPr>
          <p:nvPr/>
        </p:nvPicPr>
        <p:blipFill>
          <a:blip r:embed="rId3"/>
          <a:stretch>
            <a:fillRect/>
          </a:stretch>
        </p:blipFill>
        <p:spPr>
          <a:xfrm>
            <a:off x="7092280" y="437670"/>
            <a:ext cx="841321" cy="835224"/>
          </a:xfrm>
          <a:prstGeom prst="rect">
            <a:avLst/>
          </a:prstGeom>
        </p:spPr>
      </p:pic>
    </p:spTree>
    <p:extLst>
      <p:ext uri="{BB962C8B-B14F-4D97-AF65-F5344CB8AC3E}">
        <p14:creationId xmlns:p14="http://schemas.microsoft.com/office/powerpoint/2010/main" val="1179149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F167E-16A7-4F7F-9AF3-B5FFFF348A7F}"/>
              </a:ext>
            </a:extLst>
          </p:cNvPr>
          <p:cNvSpPr>
            <a:spLocks noGrp="1"/>
          </p:cNvSpPr>
          <p:nvPr>
            <p:ph type="title"/>
          </p:nvPr>
        </p:nvSpPr>
        <p:spPr>
          <a:xfrm>
            <a:off x="457200" y="116632"/>
            <a:ext cx="8229600" cy="6178698"/>
          </a:xfrm>
        </p:spPr>
        <p:txBody>
          <a:bodyPr anchor="t"/>
          <a:lstStyle/>
          <a:p>
            <a:pPr>
              <a:defRPr/>
            </a:pPr>
            <a:r>
              <a:rPr lang="en-GB" dirty="0">
                <a:solidFill>
                  <a:schemeClr val="accent2">
                    <a:lumMod val="75000"/>
                  </a:schemeClr>
                </a:solidFill>
                <a:latin typeface="Sassoon Primary" pitchFamily="50" charset="0"/>
              </a:rPr>
              <a:t>Our Curriculum Drivers</a:t>
            </a:r>
            <a:br>
              <a:rPr lang="en-GB" dirty="0">
                <a:solidFill>
                  <a:schemeClr val="bg2">
                    <a:lumMod val="75000"/>
                  </a:schemeClr>
                </a:solidFill>
              </a:rPr>
            </a:br>
            <a:endParaRPr lang="en-GB" sz="3200" dirty="0">
              <a:solidFill>
                <a:schemeClr val="bg2">
                  <a:lumMod val="75000"/>
                </a:schemeClr>
              </a:solidFill>
            </a:endParaRPr>
          </a:p>
        </p:txBody>
      </p:sp>
      <p:pic>
        <p:nvPicPr>
          <p:cNvPr id="4098" name="Picture 2">
            <a:extLst>
              <a:ext uri="{FF2B5EF4-FFF2-40B4-BE49-F238E27FC236}">
                <a16:creationId xmlns:a16="http://schemas.microsoft.com/office/drawing/2014/main" id="{D5203BCA-466E-4F48-916C-59A486E2A2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46" y="742729"/>
            <a:ext cx="8794708" cy="6115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5443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F167E-16A7-4F7F-9AF3-B5FFFF348A7F}"/>
              </a:ext>
            </a:extLst>
          </p:cNvPr>
          <p:cNvSpPr>
            <a:spLocks noGrp="1"/>
          </p:cNvSpPr>
          <p:nvPr>
            <p:ph type="title"/>
          </p:nvPr>
        </p:nvSpPr>
        <p:spPr>
          <a:xfrm>
            <a:off x="457200" y="116632"/>
            <a:ext cx="8229600" cy="6178698"/>
          </a:xfrm>
        </p:spPr>
        <p:txBody>
          <a:bodyPr anchor="t"/>
          <a:lstStyle/>
          <a:p>
            <a:pPr>
              <a:defRPr/>
            </a:pPr>
            <a:r>
              <a:rPr lang="en-GB" dirty="0">
                <a:solidFill>
                  <a:schemeClr val="accent2">
                    <a:lumMod val="75000"/>
                  </a:schemeClr>
                </a:solidFill>
                <a:latin typeface="Sassoon Primary" pitchFamily="50" charset="0"/>
              </a:rPr>
              <a:t>Our topics this year are…</a:t>
            </a:r>
            <a:br>
              <a:rPr lang="en-GB" dirty="0">
                <a:solidFill>
                  <a:schemeClr val="accent2">
                    <a:lumMod val="75000"/>
                  </a:schemeClr>
                </a:solidFill>
                <a:latin typeface="Sassoon Primary" pitchFamily="50" charset="0"/>
              </a:rPr>
            </a:br>
            <a:r>
              <a:rPr lang="en-GB" dirty="0">
                <a:solidFill>
                  <a:schemeClr val="accent2">
                    <a:lumMod val="75000"/>
                  </a:schemeClr>
                </a:solidFill>
                <a:latin typeface="Sassoon Primary" pitchFamily="50" charset="0"/>
              </a:rPr>
              <a:t>Term 1 &amp; 2</a:t>
            </a:r>
            <a:br>
              <a:rPr lang="en-GB" dirty="0">
                <a:solidFill>
                  <a:schemeClr val="bg2">
                    <a:lumMod val="75000"/>
                  </a:schemeClr>
                </a:solidFill>
              </a:rPr>
            </a:br>
            <a:endParaRPr lang="en-GB" sz="3200" dirty="0">
              <a:solidFill>
                <a:schemeClr val="bg2">
                  <a:lumMod val="75000"/>
                </a:schemeClr>
              </a:solidFill>
            </a:endParaRPr>
          </a:p>
        </p:txBody>
      </p:sp>
      <p:pic>
        <p:nvPicPr>
          <p:cNvPr id="4" name="Picture 3">
            <a:extLst>
              <a:ext uri="{FF2B5EF4-FFF2-40B4-BE49-F238E27FC236}">
                <a16:creationId xmlns:a16="http://schemas.microsoft.com/office/drawing/2014/main" id="{8856631C-A0CD-4FB9-8026-1DBD9093FDF1}"/>
              </a:ext>
            </a:extLst>
          </p:cNvPr>
          <p:cNvPicPr>
            <a:picLocks noChangeAspect="1"/>
          </p:cNvPicPr>
          <p:nvPr/>
        </p:nvPicPr>
        <p:blipFill>
          <a:blip r:embed="rId2"/>
          <a:stretch>
            <a:fillRect/>
          </a:stretch>
        </p:blipFill>
        <p:spPr>
          <a:xfrm>
            <a:off x="18316" y="1916832"/>
            <a:ext cx="9144000" cy="204331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49135-5FE8-4225-BD4D-82E8BC23A576}"/>
              </a:ext>
            </a:extLst>
          </p:cNvPr>
          <p:cNvSpPr>
            <a:spLocks noGrp="1"/>
          </p:cNvSpPr>
          <p:nvPr>
            <p:ph type="title"/>
          </p:nvPr>
        </p:nvSpPr>
        <p:spPr/>
        <p:txBody>
          <a:bodyPr/>
          <a:lstStyle/>
          <a:p>
            <a:r>
              <a:rPr lang="en-GB" dirty="0">
                <a:solidFill>
                  <a:schemeClr val="accent2">
                    <a:lumMod val="75000"/>
                  </a:schemeClr>
                </a:solidFill>
                <a:latin typeface="Sassoon Primary" pitchFamily="50" charset="0"/>
              </a:rPr>
              <a:t>Our topics this year are…</a:t>
            </a:r>
            <a:br>
              <a:rPr lang="en-GB" dirty="0">
                <a:solidFill>
                  <a:schemeClr val="accent2">
                    <a:lumMod val="75000"/>
                  </a:schemeClr>
                </a:solidFill>
                <a:latin typeface="Sassoon Primary" pitchFamily="50" charset="0"/>
              </a:rPr>
            </a:br>
            <a:r>
              <a:rPr lang="en-GB" dirty="0">
                <a:solidFill>
                  <a:schemeClr val="accent2">
                    <a:lumMod val="75000"/>
                  </a:schemeClr>
                </a:solidFill>
                <a:latin typeface="Sassoon Primary" pitchFamily="50" charset="0"/>
              </a:rPr>
              <a:t>Term 3 &amp; 4</a:t>
            </a:r>
          </a:p>
        </p:txBody>
      </p:sp>
      <p:pic>
        <p:nvPicPr>
          <p:cNvPr id="7" name="Picture 6">
            <a:extLst>
              <a:ext uri="{FF2B5EF4-FFF2-40B4-BE49-F238E27FC236}">
                <a16:creationId xmlns:a16="http://schemas.microsoft.com/office/drawing/2014/main" id="{778091BF-814A-4D32-9FF4-6DFBF057B786}"/>
              </a:ext>
            </a:extLst>
          </p:cNvPr>
          <p:cNvPicPr>
            <a:picLocks noChangeAspect="1"/>
          </p:cNvPicPr>
          <p:nvPr/>
        </p:nvPicPr>
        <p:blipFill>
          <a:blip r:embed="rId2"/>
          <a:stretch>
            <a:fillRect/>
          </a:stretch>
        </p:blipFill>
        <p:spPr>
          <a:xfrm>
            <a:off x="-4539" y="2112093"/>
            <a:ext cx="9144000" cy="340501"/>
          </a:xfrm>
          <a:prstGeom prst="rect">
            <a:avLst/>
          </a:prstGeom>
        </p:spPr>
      </p:pic>
      <p:pic>
        <p:nvPicPr>
          <p:cNvPr id="10" name="Content Placeholder 9">
            <a:extLst>
              <a:ext uri="{FF2B5EF4-FFF2-40B4-BE49-F238E27FC236}">
                <a16:creationId xmlns:a16="http://schemas.microsoft.com/office/drawing/2014/main" id="{4D77E391-FDD5-4B43-901C-2AFABDC0E151}"/>
              </a:ext>
            </a:extLst>
          </p:cNvPr>
          <p:cNvPicPr>
            <a:picLocks noGrp="1" noChangeAspect="1"/>
          </p:cNvPicPr>
          <p:nvPr>
            <p:ph idx="1"/>
          </p:nvPr>
        </p:nvPicPr>
        <p:blipFill>
          <a:blip r:embed="rId3"/>
          <a:stretch>
            <a:fillRect/>
          </a:stretch>
        </p:blipFill>
        <p:spPr>
          <a:xfrm>
            <a:off x="-4540" y="2452594"/>
            <a:ext cx="9143999" cy="1693787"/>
          </a:xfrm>
        </p:spPr>
      </p:pic>
    </p:spTree>
    <p:extLst>
      <p:ext uri="{BB962C8B-B14F-4D97-AF65-F5344CB8AC3E}">
        <p14:creationId xmlns:p14="http://schemas.microsoft.com/office/powerpoint/2010/main" val="697969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8B31F-C850-471B-8A97-E6BC486458A5}"/>
              </a:ext>
            </a:extLst>
          </p:cNvPr>
          <p:cNvSpPr>
            <a:spLocks noGrp="1"/>
          </p:cNvSpPr>
          <p:nvPr>
            <p:ph type="title"/>
          </p:nvPr>
        </p:nvSpPr>
        <p:spPr/>
        <p:txBody>
          <a:bodyPr/>
          <a:lstStyle/>
          <a:p>
            <a:r>
              <a:rPr lang="en-GB" dirty="0">
                <a:solidFill>
                  <a:schemeClr val="accent2">
                    <a:lumMod val="75000"/>
                  </a:schemeClr>
                </a:solidFill>
                <a:latin typeface="Sassoon Primary" pitchFamily="50" charset="0"/>
              </a:rPr>
              <a:t>Our topics this year are…</a:t>
            </a:r>
            <a:br>
              <a:rPr lang="en-GB" dirty="0">
                <a:solidFill>
                  <a:schemeClr val="accent2">
                    <a:lumMod val="75000"/>
                  </a:schemeClr>
                </a:solidFill>
                <a:latin typeface="Sassoon Primary" pitchFamily="50" charset="0"/>
              </a:rPr>
            </a:br>
            <a:r>
              <a:rPr lang="en-GB" dirty="0">
                <a:solidFill>
                  <a:schemeClr val="accent2">
                    <a:lumMod val="75000"/>
                  </a:schemeClr>
                </a:solidFill>
                <a:latin typeface="Sassoon Primary" pitchFamily="50" charset="0"/>
              </a:rPr>
              <a:t>Term 5 &amp; 6</a:t>
            </a:r>
          </a:p>
        </p:txBody>
      </p:sp>
      <p:pic>
        <p:nvPicPr>
          <p:cNvPr id="9" name="Picture 8">
            <a:extLst>
              <a:ext uri="{FF2B5EF4-FFF2-40B4-BE49-F238E27FC236}">
                <a16:creationId xmlns:a16="http://schemas.microsoft.com/office/drawing/2014/main" id="{50576816-0842-40F1-89E4-8CBA78CC0732}"/>
              </a:ext>
            </a:extLst>
          </p:cNvPr>
          <p:cNvPicPr>
            <a:picLocks noChangeAspect="1"/>
          </p:cNvPicPr>
          <p:nvPr/>
        </p:nvPicPr>
        <p:blipFill>
          <a:blip r:embed="rId2"/>
          <a:stretch>
            <a:fillRect/>
          </a:stretch>
        </p:blipFill>
        <p:spPr>
          <a:xfrm>
            <a:off x="0" y="1853238"/>
            <a:ext cx="9144000" cy="340501"/>
          </a:xfrm>
          <a:prstGeom prst="rect">
            <a:avLst/>
          </a:prstGeom>
        </p:spPr>
      </p:pic>
      <p:pic>
        <p:nvPicPr>
          <p:cNvPr id="5" name="Picture 4">
            <a:extLst>
              <a:ext uri="{FF2B5EF4-FFF2-40B4-BE49-F238E27FC236}">
                <a16:creationId xmlns:a16="http://schemas.microsoft.com/office/drawing/2014/main" id="{8BA4683F-A1A7-4EA4-9E05-6DA263160A8A}"/>
              </a:ext>
            </a:extLst>
          </p:cNvPr>
          <p:cNvPicPr>
            <a:picLocks noChangeAspect="1"/>
          </p:cNvPicPr>
          <p:nvPr/>
        </p:nvPicPr>
        <p:blipFill>
          <a:blip r:embed="rId3"/>
          <a:stretch>
            <a:fillRect/>
          </a:stretch>
        </p:blipFill>
        <p:spPr>
          <a:xfrm>
            <a:off x="0" y="2193739"/>
            <a:ext cx="9144000" cy="1766531"/>
          </a:xfrm>
          <a:prstGeom prst="rect">
            <a:avLst/>
          </a:prstGeom>
        </p:spPr>
      </p:pic>
    </p:spTree>
    <p:extLst>
      <p:ext uri="{BB962C8B-B14F-4D97-AF65-F5344CB8AC3E}">
        <p14:creationId xmlns:p14="http://schemas.microsoft.com/office/powerpoint/2010/main" val="996879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4205EDB-234D-4D29-A178-C0A966937E7A}"/>
              </a:ext>
            </a:extLst>
          </p:cNvPr>
          <p:cNvSpPr>
            <a:spLocks noGrp="1"/>
          </p:cNvSpPr>
          <p:nvPr>
            <p:ph type="title"/>
          </p:nvPr>
        </p:nvSpPr>
        <p:spPr/>
        <p:txBody>
          <a:bodyPr/>
          <a:lstStyle/>
          <a:p>
            <a:pPr eaLnBrk="1" hangingPunct="1"/>
            <a:r>
              <a:rPr lang="en-GB" altLang="en-US" u="sng" dirty="0">
                <a:solidFill>
                  <a:schemeClr val="accent2">
                    <a:lumMod val="75000"/>
                  </a:schemeClr>
                </a:solidFill>
                <a:latin typeface="Sassoon Primary" pitchFamily="50" charset="0"/>
              </a:rPr>
              <a:t>P.E.</a:t>
            </a:r>
          </a:p>
        </p:txBody>
      </p:sp>
      <p:sp>
        <p:nvSpPr>
          <p:cNvPr id="11267" name="Rectangle 3">
            <a:extLst>
              <a:ext uri="{FF2B5EF4-FFF2-40B4-BE49-F238E27FC236}">
                <a16:creationId xmlns:a16="http://schemas.microsoft.com/office/drawing/2014/main" id="{B7CFB733-8BF9-4194-A277-5346CA9F5633}"/>
              </a:ext>
            </a:extLst>
          </p:cNvPr>
          <p:cNvSpPr>
            <a:spLocks noGrp="1"/>
          </p:cNvSpPr>
          <p:nvPr>
            <p:ph idx="1"/>
          </p:nvPr>
        </p:nvSpPr>
        <p:spPr/>
        <p:txBody>
          <a:bodyPr/>
          <a:lstStyle/>
          <a:p>
            <a:pPr eaLnBrk="1" hangingPunct="1"/>
            <a:r>
              <a:rPr lang="en-GB" altLang="en-US" sz="2800" dirty="0">
                <a:solidFill>
                  <a:srgbClr val="00B050"/>
                </a:solidFill>
                <a:latin typeface="Sassoon Primary" pitchFamily="50" charset="0"/>
              </a:rPr>
              <a:t>In term 1– PE will be on </a:t>
            </a:r>
            <a:r>
              <a:rPr lang="en-GB" altLang="en-US" sz="2800" b="1" dirty="0">
                <a:solidFill>
                  <a:schemeClr val="bg1"/>
                </a:solidFill>
                <a:latin typeface="Sassoon Primary" pitchFamily="50" charset="0"/>
              </a:rPr>
              <a:t>Tuesday</a:t>
            </a:r>
            <a:r>
              <a:rPr lang="en-GB" altLang="en-US" sz="2800" b="1" dirty="0">
                <a:solidFill>
                  <a:srgbClr val="00B050"/>
                </a:solidFill>
                <a:latin typeface="Sassoon Primary" pitchFamily="50" charset="0"/>
              </a:rPr>
              <a:t> for Hawk (swimming)</a:t>
            </a:r>
            <a:r>
              <a:rPr lang="en-GB" altLang="en-US" sz="2800" dirty="0">
                <a:solidFill>
                  <a:srgbClr val="00B050"/>
                </a:solidFill>
                <a:latin typeface="Sassoon Primary" pitchFamily="50" charset="0"/>
              </a:rPr>
              <a:t>.</a:t>
            </a:r>
          </a:p>
          <a:p>
            <a:pPr eaLnBrk="1" hangingPunct="1"/>
            <a:r>
              <a:rPr lang="en-GB" altLang="en-US" sz="2800" dirty="0">
                <a:solidFill>
                  <a:srgbClr val="00B050"/>
                </a:solidFill>
                <a:latin typeface="Sassoon Primary" pitchFamily="50" charset="0"/>
              </a:rPr>
              <a:t>In term 1- PE will be on a </a:t>
            </a:r>
            <a:r>
              <a:rPr lang="en-GB" altLang="en-US" sz="2800" b="1" dirty="0">
                <a:solidFill>
                  <a:schemeClr val="bg1"/>
                </a:solidFill>
                <a:latin typeface="Sassoon Primary" pitchFamily="50" charset="0"/>
              </a:rPr>
              <a:t>Thursday</a:t>
            </a:r>
            <a:r>
              <a:rPr lang="en-GB" altLang="en-US" sz="2800" dirty="0">
                <a:solidFill>
                  <a:srgbClr val="00B050"/>
                </a:solidFill>
                <a:latin typeface="Sassoon Primary" pitchFamily="50" charset="0"/>
              </a:rPr>
              <a:t> for Red Kite (with Ms Wall)</a:t>
            </a:r>
          </a:p>
          <a:p>
            <a:pPr eaLnBrk="1" hangingPunct="1"/>
            <a:endParaRPr lang="en-GB" altLang="en-US" sz="2800" dirty="0">
              <a:solidFill>
                <a:srgbClr val="00B050"/>
              </a:solidFill>
              <a:latin typeface="Sassoon Primary" pitchFamily="50" charset="0"/>
            </a:endParaRPr>
          </a:p>
          <a:p>
            <a:pPr eaLnBrk="1" hangingPunct="1"/>
            <a:r>
              <a:rPr lang="en-GB" altLang="en-US" sz="2800" dirty="0">
                <a:solidFill>
                  <a:srgbClr val="00B050"/>
                </a:solidFill>
                <a:latin typeface="Sassoon Primary" pitchFamily="50" charset="0"/>
              </a:rPr>
              <a:t>Please make sure that your child comes to school dressed in the correct PE kit (house coloured t-shirt) and has a water bottle.  Lessons will take place outside weather permitting so a coat will be required.</a:t>
            </a:r>
            <a:endParaRPr lang="en-GB" altLang="en-US" dirty="0">
              <a:solidFill>
                <a:srgbClr val="00B050"/>
              </a:solidFill>
              <a:latin typeface="Sassoon Primary" pitchFamily="50"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4205EDB-234D-4D29-A178-C0A966937E7A}"/>
              </a:ext>
            </a:extLst>
          </p:cNvPr>
          <p:cNvSpPr>
            <a:spLocks noGrp="1"/>
          </p:cNvSpPr>
          <p:nvPr>
            <p:ph type="title"/>
          </p:nvPr>
        </p:nvSpPr>
        <p:spPr/>
        <p:txBody>
          <a:bodyPr/>
          <a:lstStyle/>
          <a:p>
            <a:pPr eaLnBrk="1" hangingPunct="1"/>
            <a:r>
              <a:rPr lang="en-GB" altLang="en-US" u="sng" dirty="0">
                <a:solidFill>
                  <a:srgbClr val="C00000"/>
                </a:solidFill>
                <a:latin typeface="Sassoon Primary" pitchFamily="50" charset="0"/>
              </a:rPr>
              <a:t>Swimming - Tuesday</a:t>
            </a:r>
          </a:p>
        </p:txBody>
      </p:sp>
      <p:sp>
        <p:nvSpPr>
          <p:cNvPr id="11267" name="Rectangle 3">
            <a:extLst>
              <a:ext uri="{FF2B5EF4-FFF2-40B4-BE49-F238E27FC236}">
                <a16:creationId xmlns:a16="http://schemas.microsoft.com/office/drawing/2014/main" id="{B7CFB733-8BF9-4194-A277-5346CA9F5633}"/>
              </a:ext>
            </a:extLst>
          </p:cNvPr>
          <p:cNvSpPr>
            <a:spLocks noGrp="1"/>
          </p:cNvSpPr>
          <p:nvPr>
            <p:ph idx="1"/>
          </p:nvPr>
        </p:nvSpPr>
        <p:spPr/>
        <p:txBody>
          <a:bodyPr/>
          <a:lstStyle/>
          <a:p>
            <a:pPr eaLnBrk="1" hangingPunct="1"/>
            <a:r>
              <a:rPr lang="en-GB" altLang="en-US" sz="2800" b="1" dirty="0">
                <a:solidFill>
                  <a:srgbClr val="00B050"/>
                </a:solidFill>
                <a:latin typeface="Sassoon Primary" pitchFamily="50" charset="0"/>
              </a:rPr>
              <a:t>Hawk</a:t>
            </a:r>
            <a:r>
              <a:rPr lang="en-GB" altLang="en-US" sz="2800" dirty="0">
                <a:solidFill>
                  <a:srgbClr val="00B050"/>
                </a:solidFill>
                <a:latin typeface="Sassoon Primary" pitchFamily="50" charset="0"/>
              </a:rPr>
              <a:t> class will swim in </a:t>
            </a:r>
            <a:r>
              <a:rPr lang="en-GB" altLang="en-US" sz="2800" b="1" dirty="0">
                <a:solidFill>
                  <a:srgbClr val="00B050"/>
                </a:solidFill>
                <a:latin typeface="Sassoon Primary" pitchFamily="50" charset="0"/>
              </a:rPr>
              <a:t>term 1</a:t>
            </a:r>
          </a:p>
          <a:p>
            <a:pPr eaLnBrk="1" hangingPunct="1"/>
            <a:r>
              <a:rPr lang="en-GB" altLang="en-US" sz="2800" b="1" dirty="0">
                <a:solidFill>
                  <a:srgbClr val="00B050"/>
                </a:solidFill>
                <a:latin typeface="Sassoon Primary" pitchFamily="50" charset="0"/>
              </a:rPr>
              <a:t>Red Kite </a:t>
            </a:r>
            <a:r>
              <a:rPr lang="en-GB" altLang="en-US" sz="2800" dirty="0">
                <a:solidFill>
                  <a:srgbClr val="00B050"/>
                </a:solidFill>
                <a:latin typeface="Sassoon Primary" pitchFamily="50" charset="0"/>
              </a:rPr>
              <a:t>class will swim in </a:t>
            </a:r>
            <a:r>
              <a:rPr lang="en-GB" altLang="en-US" sz="2800" b="1" dirty="0">
                <a:solidFill>
                  <a:srgbClr val="00B050"/>
                </a:solidFill>
                <a:latin typeface="Sassoon Primary" pitchFamily="50" charset="0"/>
              </a:rPr>
              <a:t>term 2</a:t>
            </a:r>
          </a:p>
          <a:p>
            <a:pPr eaLnBrk="1" hangingPunct="1"/>
            <a:endParaRPr lang="en-GB" altLang="en-US" sz="2800" dirty="0">
              <a:solidFill>
                <a:srgbClr val="00B050"/>
              </a:solidFill>
              <a:latin typeface="Sassoon Primary" pitchFamily="50" charset="0"/>
            </a:endParaRPr>
          </a:p>
          <a:p>
            <a:pPr eaLnBrk="1" hangingPunct="1"/>
            <a:r>
              <a:rPr lang="en-GB" altLang="en-US" sz="2800" dirty="0">
                <a:solidFill>
                  <a:srgbClr val="00B050"/>
                </a:solidFill>
                <a:latin typeface="Sassoon Primary" pitchFamily="50" charset="0"/>
              </a:rPr>
              <a:t>Please ensure that your child comes to school dressed in their PE kit for swimming and is equipped with the required swimming kit (as per information/permission letter) and your child has a jumper/cardigan/fleece AND a coat.</a:t>
            </a:r>
            <a:endParaRPr lang="en-GB" altLang="en-US" dirty="0">
              <a:solidFill>
                <a:srgbClr val="00B050"/>
              </a:solidFill>
              <a:latin typeface="Sassoon Primary" pitchFamily="50" charset="0"/>
            </a:endParaRPr>
          </a:p>
        </p:txBody>
      </p:sp>
    </p:spTree>
    <p:extLst>
      <p:ext uri="{BB962C8B-B14F-4D97-AF65-F5344CB8AC3E}">
        <p14:creationId xmlns:p14="http://schemas.microsoft.com/office/powerpoint/2010/main" val="1003727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21B7C6F8-CFB0-4921-8DE8-5783FF8150DD}"/>
              </a:ext>
            </a:extLst>
          </p:cNvPr>
          <p:cNvSpPr>
            <a:spLocks noGrp="1"/>
          </p:cNvSpPr>
          <p:nvPr>
            <p:ph type="title"/>
          </p:nvPr>
        </p:nvSpPr>
        <p:spPr/>
        <p:txBody>
          <a:bodyPr/>
          <a:lstStyle/>
          <a:p>
            <a:pPr eaLnBrk="1" hangingPunct="1"/>
            <a:r>
              <a:rPr lang="en-GB" altLang="en-US" u="sng" dirty="0">
                <a:solidFill>
                  <a:schemeClr val="accent2">
                    <a:lumMod val="75000"/>
                  </a:schemeClr>
                </a:solidFill>
                <a:latin typeface="Sassoon Primary" pitchFamily="50" charset="0"/>
              </a:rPr>
              <a:t>Water and Snacks</a:t>
            </a:r>
          </a:p>
        </p:txBody>
      </p:sp>
      <p:sp>
        <p:nvSpPr>
          <p:cNvPr id="12291" name="Rectangle 3">
            <a:extLst>
              <a:ext uri="{FF2B5EF4-FFF2-40B4-BE49-F238E27FC236}">
                <a16:creationId xmlns:a16="http://schemas.microsoft.com/office/drawing/2014/main" id="{B4224759-7EE8-4A58-8D18-9AD113CFCDDB}"/>
              </a:ext>
            </a:extLst>
          </p:cNvPr>
          <p:cNvSpPr>
            <a:spLocks noGrp="1"/>
          </p:cNvSpPr>
          <p:nvPr>
            <p:ph idx="1"/>
          </p:nvPr>
        </p:nvSpPr>
        <p:spPr/>
        <p:txBody>
          <a:bodyPr/>
          <a:lstStyle/>
          <a:p>
            <a:pPr eaLnBrk="1" hangingPunct="1">
              <a:lnSpc>
                <a:spcPct val="90000"/>
              </a:lnSpc>
            </a:pPr>
            <a:r>
              <a:rPr lang="en-GB" altLang="en-US" dirty="0">
                <a:solidFill>
                  <a:srgbClr val="00B050"/>
                </a:solidFill>
                <a:latin typeface="Sassoon Primary" pitchFamily="50" charset="0"/>
              </a:rPr>
              <a:t>It is very important for your child to have a water bottle with them in school.</a:t>
            </a:r>
          </a:p>
          <a:p>
            <a:pPr eaLnBrk="1" hangingPunct="1">
              <a:lnSpc>
                <a:spcPct val="90000"/>
              </a:lnSpc>
            </a:pPr>
            <a:r>
              <a:rPr lang="en-GB" altLang="en-US" dirty="0">
                <a:solidFill>
                  <a:schemeClr val="accent2">
                    <a:lumMod val="75000"/>
                  </a:schemeClr>
                </a:solidFill>
                <a:latin typeface="Sassoon Primary" pitchFamily="50" charset="0"/>
              </a:rPr>
              <a:t>Please make sure it is ONLY water that is being sent into school in a clearly labelled bottle (name and class number)</a:t>
            </a:r>
          </a:p>
          <a:p>
            <a:pPr eaLnBrk="1" hangingPunct="1">
              <a:lnSpc>
                <a:spcPct val="90000"/>
              </a:lnSpc>
            </a:pPr>
            <a:r>
              <a:rPr lang="en-GB" altLang="en-US" dirty="0">
                <a:solidFill>
                  <a:srgbClr val="00B050"/>
                </a:solidFill>
                <a:latin typeface="Sassoon Primary" pitchFamily="50" charset="0"/>
              </a:rPr>
              <a:t>No snacks are provided in key stage 2. You can give your child a healthy snack for break time which they can eat on the playground.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officeArt object" descr="Image">
            <a:extLst>
              <a:ext uri="{FF2B5EF4-FFF2-40B4-BE49-F238E27FC236}">
                <a16:creationId xmlns:a16="http://schemas.microsoft.com/office/drawing/2014/main" id="{11C3F7D6-C4ED-4887-877C-DB3701B4EC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 y="5913438"/>
            <a:ext cx="960438"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4" name="Rectangle 2">
            <a:extLst>
              <a:ext uri="{FF2B5EF4-FFF2-40B4-BE49-F238E27FC236}">
                <a16:creationId xmlns:a16="http://schemas.microsoft.com/office/drawing/2014/main" id="{24D60228-52D1-4674-9971-74F82BE6FC36}"/>
              </a:ext>
            </a:extLst>
          </p:cNvPr>
          <p:cNvSpPr txBox="1">
            <a:spLocks noChangeArrowheads="1"/>
          </p:cNvSpPr>
          <p:nvPr/>
        </p:nvSpPr>
        <p:spPr bwMode="auto">
          <a:xfrm>
            <a:off x="457200" y="-117276"/>
            <a:ext cx="8229600" cy="1371600"/>
          </a:xfrm>
          <a:prstGeom prst="rect">
            <a:avLst/>
          </a:prstGeom>
          <a:noFill/>
          <a:ln w="9525">
            <a:noFill/>
            <a:miter lim="800000"/>
            <a:headEnd/>
            <a:tailEnd/>
          </a:ln>
          <a:effectLst/>
        </p:spPr>
        <p:txBody>
          <a:bodyPr anchor="ctr"/>
          <a:lst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charset="0"/>
              </a:defRPr>
            </a:lvl9pPr>
          </a:lstStyle>
          <a:p>
            <a:pPr>
              <a:defRPr/>
            </a:pPr>
            <a:r>
              <a:rPr lang="en-GB" altLang="en-US" b="1" u="sng" kern="0" dirty="0">
                <a:solidFill>
                  <a:schemeClr val="accent2">
                    <a:lumMod val="75000"/>
                  </a:schemeClr>
                </a:solidFill>
                <a:effectLst/>
                <a:latin typeface="Sassoon Primary" pitchFamily="50" charset="0"/>
              </a:rPr>
              <a:t>Equipment</a:t>
            </a:r>
          </a:p>
        </p:txBody>
      </p:sp>
      <p:sp>
        <p:nvSpPr>
          <p:cNvPr id="5" name="Rectangle 3">
            <a:extLst>
              <a:ext uri="{FF2B5EF4-FFF2-40B4-BE49-F238E27FC236}">
                <a16:creationId xmlns:a16="http://schemas.microsoft.com/office/drawing/2014/main" id="{1EC39D13-08B8-4828-925E-E388BB6DE1E4}"/>
              </a:ext>
            </a:extLst>
          </p:cNvPr>
          <p:cNvSpPr txBox="1">
            <a:spLocks noChangeArrowheads="1"/>
          </p:cNvSpPr>
          <p:nvPr/>
        </p:nvSpPr>
        <p:spPr bwMode="auto">
          <a:xfrm>
            <a:off x="513606" y="1254324"/>
            <a:ext cx="8229600" cy="4659114"/>
          </a:xfrm>
          <a:prstGeom prst="rect">
            <a:avLst/>
          </a:prstGeom>
          <a:noFill/>
          <a:ln w="9525">
            <a:noFill/>
            <a:miter lim="800000"/>
            <a:headEnd/>
            <a:tailEnd/>
          </a:ln>
          <a:effectLst/>
        </p:spPr>
        <p:txBody>
          <a:bodyPr/>
          <a:lstStyle>
            <a:lvl1pPr marL="342900" indent="-342900" algn="l" rtl="0" eaLnBrk="0" fontAlgn="base" hangingPunct="0">
              <a:spcBef>
                <a:spcPct val="20000"/>
              </a:spcBef>
              <a:spcAft>
                <a:spcPct val="0"/>
              </a:spcAft>
              <a:buClr>
                <a:schemeClr val="hlink"/>
              </a:buClr>
              <a:buSzPct val="65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65000"/>
              <a:buFont typeface="Wingdings" panose="05000000000000000000"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65000"/>
              <a:buFont typeface="Wingdings" panose="05000000000000000000"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65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a:buFont typeface="Wingdings" panose="05000000000000000000" pitchFamily="2" charset="2"/>
              <a:buNone/>
              <a:defRPr/>
            </a:pPr>
            <a:r>
              <a:rPr lang="en-GB" altLang="en-US" sz="2800" kern="0" dirty="0">
                <a:solidFill>
                  <a:srgbClr val="0099FF"/>
                </a:solidFill>
                <a:effectLst/>
                <a:latin typeface="Comic Sans MS" panose="030F0702030302020204" pitchFamily="66" charset="0"/>
              </a:rPr>
              <a:t>   </a:t>
            </a:r>
            <a:r>
              <a:rPr lang="en-GB" altLang="en-US" sz="2800" kern="0" dirty="0">
                <a:solidFill>
                  <a:srgbClr val="00B050"/>
                </a:solidFill>
                <a:effectLst/>
                <a:latin typeface="Sassoon Primary" pitchFamily="50" charset="0"/>
              </a:rPr>
              <a:t>The children do have access to these items in school but we know that some like to bring in their own equipment.  If so, these are the items that we use the most, in order to enable learning.</a:t>
            </a:r>
          </a:p>
          <a:p>
            <a:pPr>
              <a:buFont typeface="Wingdings" panose="05000000000000000000" pitchFamily="2" charset="2"/>
              <a:buNone/>
              <a:defRPr/>
            </a:pPr>
            <a:endParaRPr lang="en-GB" altLang="en-US" sz="2800" kern="0" dirty="0">
              <a:solidFill>
                <a:srgbClr val="0099FF"/>
              </a:solidFill>
              <a:effectLst/>
              <a:latin typeface="Sassoon Primary" pitchFamily="50" charset="0"/>
            </a:endParaRPr>
          </a:p>
          <a:p>
            <a:pPr marL="0" indent="0">
              <a:buNone/>
              <a:defRPr/>
            </a:pPr>
            <a:r>
              <a:rPr lang="en-GB" altLang="en-US" sz="2800" b="1" kern="0" dirty="0">
                <a:solidFill>
                  <a:srgbClr val="00B050"/>
                </a:solidFill>
                <a:effectLst/>
                <a:latin typeface="Sassoon Primary" pitchFamily="50" charset="0"/>
              </a:rPr>
              <a:t>A pencil case with:</a:t>
            </a:r>
          </a:p>
          <a:p>
            <a:pPr>
              <a:buFont typeface="Wingdings" panose="05000000000000000000" pitchFamily="2" charset="2"/>
              <a:buNone/>
              <a:defRPr/>
            </a:pPr>
            <a:r>
              <a:rPr lang="en-GB" altLang="en-US" sz="2800" kern="0" dirty="0">
                <a:solidFill>
                  <a:srgbClr val="00B050"/>
                </a:solidFill>
                <a:effectLst/>
                <a:latin typeface="Sassoon Primary" pitchFamily="50" charset="0"/>
              </a:rPr>
              <a:t>	A pencil,  a non-bendy ruler, pencil sharpener with lid, colouring pencils, glue (pritt stick), whiteboard pen (any colour), colouring pens if they wish.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BC57C31C-7F89-40DB-BCDB-E108FB743095}"/>
              </a:ext>
            </a:extLst>
          </p:cNvPr>
          <p:cNvSpPr>
            <a:spLocks noGrp="1"/>
          </p:cNvSpPr>
          <p:nvPr>
            <p:ph type="title"/>
          </p:nvPr>
        </p:nvSpPr>
        <p:spPr>
          <a:xfrm>
            <a:off x="457200" y="-171400"/>
            <a:ext cx="8229600" cy="1143000"/>
          </a:xfrm>
        </p:spPr>
        <p:txBody>
          <a:bodyPr/>
          <a:lstStyle/>
          <a:p>
            <a:pPr eaLnBrk="1" hangingPunct="1"/>
            <a:r>
              <a:rPr lang="en-GB" altLang="en-US" b="1" u="sng" dirty="0">
                <a:solidFill>
                  <a:schemeClr val="accent2">
                    <a:lumMod val="75000"/>
                  </a:schemeClr>
                </a:solidFill>
                <a:latin typeface="Sassoon Primary" pitchFamily="50" charset="0"/>
              </a:rPr>
              <a:t>General Everyday Homework</a:t>
            </a:r>
          </a:p>
        </p:txBody>
      </p:sp>
      <p:sp>
        <p:nvSpPr>
          <p:cNvPr id="13315" name="Rectangle 3">
            <a:extLst>
              <a:ext uri="{FF2B5EF4-FFF2-40B4-BE49-F238E27FC236}">
                <a16:creationId xmlns:a16="http://schemas.microsoft.com/office/drawing/2014/main" id="{4B026412-3AAE-4216-9EE0-A95D2484690D}"/>
              </a:ext>
            </a:extLst>
          </p:cNvPr>
          <p:cNvSpPr>
            <a:spLocks noGrp="1"/>
          </p:cNvSpPr>
          <p:nvPr>
            <p:ph idx="1"/>
          </p:nvPr>
        </p:nvSpPr>
        <p:spPr>
          <a:xfrm>
            <a:off x="179512" y="836712"/>
            <a:ext cx="8640960" cy="4680520"/>
          </a:xfrm>
        </p:spPr>
        <p:txBody>
          <a:bodyPr/>
          <a:lstStyle/>
          <a:p>
            <a:pPr eaLnBrk="1" hangingPunct="1">
              <a:lnSpc>
                <a:spcPct val="80000"/>
              </a:lnSpc>
            </a:pPr>
            <a:r>
              <a:rPr lang="en-GB" altLang="en-US" sz="2000" dirty="0">
                <a:solidFill>
                  <a:srgbClr val="00B050"/>
                </a:solidFill>
                <a:latin typeface="Sassoon Primary" pitchFamily="50" charset="0"/>
              </a:rPr>
              <a:t>It is really important that you listen to your child</a:t>
            </a:r>
            <a:r>
              <a:rPr lang="en-GB" altLang="en-US" sz="2000" b="1" dirty="0">
                <a:solidFill>
                  <a:srgbClr val="00B050"/>
                </a:solidFill>
                <a:latin typeface="Sassoon Primary" pitchFamily="50" charset="0"/>
              </a:rPr>
              <a:t> read </a:t>
            </a:r>
            <a:r>
              <a:rPr lang="en-GB" altLang="en-US" sz="2000" dirty="0">
                <a:solidFill>
                  <a:srgbClr val="00B050"/>
                </a:solidFill>
                <a:latin typeface="Sassoon Primary" pitchFamily="50" charset="0"/>
              </a:rPr>
              <a:t>everyday!  We expect your child to read </a:t>
            </a:r>
            <a:r>
              <a:rPr lang="en-GB" altLang="en-US" sz="2000" b="1" dirty="0">
                <a:solidFill>
                  <a:srgbClr val="00B050"/>
                </a:solidFill>
                <a:latin typeface="Sassoon Primary" pitchFamily="50" charset="0"/>
              </a:rPr>
              <a:t>at least </a:t>
            </a:r>
            <a:r>
              <a:rPr lang="en-GB" altLang="en-US" sz="2000" dirty="0">
                <a:solidFill>
                  <a:srgbClr val="00B050"/>
                </a:solidFill>
                <a:latin typeface="Sassoon Primary" pitchFamily="50" charset="0"/>
              </a:rPr>
              <a:t>4 times a week. Contact books are provided for you to jot down when you have spent time listening to and </a:t>
            </a:r>
            <a:r>
              <a:rPr lang="en-GB" altLang="en-US" sz="2000" u="sng" dirty="0">
                <a:solidFill>
                  <a:srgbClr val="00B050"/>
                </a:solidFill>
                <a:latin typeface="Sassoon Primary" pitchFamily="50" charset="0"/>
              </a:rPr>
              <a:t>discussing</a:t>
            </a:r>
            <a:r>
              <a:rPr lang="en-GB" altLang="en-US" sz="2000" dirty="0">
                <a:solidFill>
                  <a:srgbClr val="00B050"/>
                </a:solidFill>
                <a:latin typeface="Sassoon Primary" pitchFamily="50" charset="0"/>
              </a:rPr>
              <a:t> the text with your child. They can then quiz on their finished books using Accelerated Reader and their individual logins (links on class website page).</a:t>
            </a:r>
          </a:p>
          <a:p>
            <a:pPr eaLnBrk="1" hangingPunct="1">
              <a:lnSpc>
                <a:spcPct val="80000"/>
              </a:lnSpc>
            </a:pPr>
            <a:endParaRPr lang="en-GB" altLang="en-US" sz="2000" dirty="0">
              <a:solidFill>
                <a:srgbClr val="0066FF"/>
              </a:solidFill>
              <a:latin typeface="Sassoon Primary" pitchFamily="50" charset="0"/>
            </a:endParaRPr>
          </a:p>
          <a:p>
            <a:pPr eaLnBrk="1" hangingPunct="1">
              <a:lnSpc>
                <a:spcPct val="80000"/>
              </a:lnSpc>
            </a:pPr>
            <a:r>
              <a:rPr lang="en-GB" altLang="en-US" sz="2000" dirty="0">
                <a:solidFill>
                  <a:schemeClr val="accent2">
                    <a:lumMod val="75000"/>
                  </a:schemeClr>
                </a:solidFill>
                <a:latin typeface="Sassoon Primary" pitchFamily="50" charset="0"/>
              </a:rPr>
              <a:t>Spelling Shed homework will be set weekly online, linking to the spelling patterns in the National Curriculum.</a:t>
            </a:r>
          </a:p>
          <a:p>
            <a:pPr eaLnBrk="1" hangingPunct="1">
              <a:lnSpc>
                <a:spcPct val="80000"/>
              </a:lnSpc>
            </a:pPr>
            <a:r>
              <a:rPr lang="en-GB" altLang="en-US" sz="2000" dirty="0">
                <a:solidFill>
                  <a:schemeClr val="accent2">
                    <a:lumMod val="75000"/>
                  </a:schemeClr>
                </a:solidFill>
                <a:latin typeface="Sassoon Primary" pitchFamily="50" charset="0"/>
              </a:rPr>
              <a:t>We will be continuing our work with the 3/4 and 5/6 statutory spellings. Your child will be given the opportunity to learn these through additional activities in the classroom.  Lists will been sent home for pupils to continue to practise at home.</a:t>
            </a:r>
          </a:p>
          <a:p>
            <a:pPr eaLnBrk="1" hangingPunct="1">
              <a:lnSpc>
                <a:spcPct val="80000"/>
              </a:lnSpc>
            </a:pPr>
            <a:endParaRPr lang="en-GB" altLang="en-US" sz="2000" dirty="0">
              <a:solidFill>
                <a:srgbClr val="0066FF"/>
              </a:solidFill>
              <a:latin typeface="Sassoon Primary" pitchFamily="50" charset="0"/>
            </a:endParaRPr>
          </a:p>
          <a:p>
            <a:pPr eaLnBrk="1" hangingPunct="1">
              <a:lnSpc>
                <a:spcPct val="80000"/>
              </a:lnSpc>
            </a:pPr>
            <a:r>
              <a:rPr lang="en-GB" altLang="en-US" sz="2000" dirty="0">
                <a:solidFill>
                  <a:srgbClr val="00B050"/>
                </a:solidFill>
                <a:latin typeface="Sassoon Primary" pitchFamily="50" charset="0"/>
              </a:rPr>
              <a:t>TTRS – multiplication tables are at the epicentre of all our maths – please ensure your child is accessing TTRS or some other method of multiplication tables practice </a:t>
            </a:r>
            <a:r>
              <a:rPr lang="en-GB" altLang="en-US" sz="2000" b="1" dirty="0">
                <a:solidFill>
                  <a:srgbClr val="00B050"/>
                </a:solidFill>
                <a:latin typeface="Sassoon Primary" pitchFamily="50" charset="0"/>
              </a:rPr>
              <a:t>everyday</a:t>
            </a:r>
            <a:r>
              <a:rPr lang="en-GB" altLang="en-US" sz="2000" dirty="0">
                <a:solidFill>
                  <a:srgbClr val="00B050"/>
                </a:solidFill>
                <a:latin typeface="Sassoon Primary" pitchFamily="50" charset="0"/>
              </a:rPr>
              <a:t>!</a:t>
            </a:r>
          </a:p>
          <a:p>
            <a:pPr eaLnBrk="1" hangingPunct="1">
              <a:lnSpc>
                <a:spcPct val="80000"/>
              </a:lnSpc>
            </a:pPr>
            <a:endParaRPr lang="en-GB" altLang="en-US" sz="2000" dirty="0">
              <a:solidFill>
                <a:srgbClr val="00B050"/>
              </a:solidFill>
              <a:latin typeface="Sassoon Primary" pitchFamily="50" charset="0"/>
            </a:endParaRPr>
          </a:p>
          <a:p>
            <a:pPr eaLnBrk="1" hangingPunct="1">
              <a:lnSpc>
                <a:spcPct val="80000"/>
              </a:lnSpc>
            </a:pPr>
            <a:r>
              <a:rPr lang="en-GB" altLang="en-US" sz="2000" dirty="0">
                <a:solidFill>
                  <a:srgbClr val="00B050"/>
                </a:solidFill>
                <a:latin typeface="Sassoon Primary" pitchFamily="50" charset="0"/>
              </a:rPr>
              <a:t>Completing the above will earn </a:t>
            </a:r>
            <a:r>
              <a:rPr lang="en-GB" altLang="en-US" sz="2000" dirty="0" err="1">
                <a:solidFill>
                  <a:srgbClr val="00B050"/>
                </a:solidFill>
                <a:latin typeface="Sassoon Primary" pitchFamily="50" charset="0"/>
              </a:rPr>
              <a:t>housepoints</a:t>
            </a:r>
            <a:r>
              <a:rPr lang="en-GB" altLang="en-US" sz="2000" dirty="0">
                <a:solidFill>
                  <a:srgbClr val="00B050"/>
                </a:solidFill>
                <a:latin typeface="Sassoon Primary" pitchFamily="50" charset="0"/>
              </a:rPr>
              <a:t> for each child, their house totals and also weekly and termly rewards.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BC57C31C-7F89-40DB-BCDB-E108FB743095}"/>
              </a:ext>
            </a:extLst>
          </p:cNvPr>
          <p:cNvSpPr>
            <a:spLocks noGrp="1"/>
          </p:cNvSpPr>
          <p:nvPr>
            <p:ph type="title"/>
          </p:nvPr>
        </p:nvSpPr>
        <p:spPr>
          <a:xfrm>
            <a:off x="457200" y="-171400"/>
            <a:ext cx="8229600" cy="1143000"/>
          </a:xfrm>
        </p:spPr>
        <p:txBody>
          <a:bodyPr/>
          <a:lstStyle/>
          <a:p>
            <a:pPr eaLnBrk="1" hangingPunct="1"/>
            <a:r>
              <a:rPr lang="en-GB" altLang="en-US" sz="4000" b="1" u="sng" dirty="0">
                <a:solidFill>
                  <a:schemeClr val="accent2">
                    <a:lumMod val="75000"/>
                  </a:schemeClr>
                </a:solidFill>
                <a:latin typeface="Sassoon Primary" pitchFamily="50" charset="0"/>
              </a:rPr>
              <a:t>Mobile Phones/Walking Home</a:t>
            </a:r>
          </a:p>
        </p:txBody>
      </p:sp>
      <p:sp>
        <p:nvSpPr>
          <p:cNvPr id="13315" name="Rectangle 3">
            <a:extLst>
              <a:ext uri="{FF2B5EF4-FFF2-40B4-BE49-F238E27FC236}">
                <a16:creationId xmlns:a16="http://schemas.microsoft.com/office/drawing/2014/main" id="{4B026412-3AAE-4216-9EE0-A95D2484690D}"/>
              </a:ext>
            </a:extLst>
          </p:cNvPr>
          <p:cNvSpPr>
            <a:spLocks noGrp="1"/>
          </p:cNvSpPr>
          <p:nvPr>
            <p:ph idx="1"/>
          </p:nvPr>
        </p:nvSpPr>
        <p:spPr>
          <a:xfrm>
            <a:off x="179512" y="836712"/>
            <a:ext cx="8640960" cy="4680520"/>
          </a:xfrm>
        </p:spPr>
        <p:txBody>
          <a:bodyPr/>
          <a:lstStyle/>
          <a:p>
            <a:pPr eaLnBrk="1" hangingPunct="1">
              <a:lnSpc>
                <a:spcPct val="80000"/>
              </a:lnSpc>
            </a:pPr>
            <a:r>
              <a:rPr lang="en-GB" altLang="en-US" sz="2000" dirty="0">
                <a:solidFill>
                  <a:srgbClr val="00B050"/>
                </a:solidFill>
                <a:latin typeface="Sassoon Primary" pitchFamily="50" charset="0"/>
              </a:rPr>
              <a:t>If your child is to walk home alone, we MUST have written permission, either a letter or an email from a parent.</a:t>
            </a:r>
          </a:p>
          <a:p>
            <a:pPr eaLnBrk="1" hangingPunct="1">
              <a:lnSpc>
                <a:spcPct val="80000"/>
              </a:lnSpc>
            </a:pPr>
            <a:endParaRPr lang="en-GB" altLang="en-US" sz="2000" dirty="0">
              <a:solidFill>
                <a:srgbClr val="00B050"/>
              </a:solidFill>
              <a:latin typeface="Sassoon Primary" pitchFamily="50" charset="0"/>
            </a:endParaRPr>
          </a:p>
          <a:p>
            <a:pPr eaLnBrk="1" hangingPunct="1">
              <a:lnSpc>
                <a:spcPct val="80000"/>
              </a:lnSpc>
            </a:pPr>
            <a:r>
              <a:rPr lang="en-GB" altLang="en-US" sz="2000" dirty="0">
                <a:solidFill>
                  <a:srgbClr val="00B050"/>
                </a:solidFill>
                <a:latin typeface="Sassoon Primary" pitchFamily="50" charset="0"/>
              </a:rPr>
              <a:t>If there is an odd day that you require your child to walk home alone, then a message to us or the office on that day is sufficient.</a:t>
            </a:r>
          </a:p>
          <a:p>
            <a:pPr eaLnBrk="1" hangingPunct="1">
              <a:lnSpc>
                <a:spcPct val="80000"/>
              </a:lnSpc>
            </a:pPr>
            <a:endParaRPr lang="en-GB" altLang="en-US" sz="2000" dirty="0">
              <a:solidFill>
                <a:srgbClr val="0066FF"/>
              </a:solidFill>
              <a:latin typeface="Sassoon Primary" pitchFamily="50" charset="0"/>
            </a:endParaRPr>
          </a:p>
          <a:p>
            <a:pPr eaLnBrk="1" hangingPunct="1">
              <a:lnSpc>
                <a:spcPct val="80000"/>
              </a:lnSpc>
            </a:pPr>
            <a:r>
              <a:rPr lang="en-GB" altLang="en-US" sz="2000" dirty="0">
                <a:solidFill>
                  <a:srgbClr val="990033"/>
                </a:solidFill>
                <a:latin typeface="Sassoon Primary" pitchFamily="50" charset="0"/>
              </a:rPr>
              <a:t>If a different family member other than a parent is due to collect your child, please let the office or us know.</a:t>
            </a:r>
          </a:p>
          <a:p>
            <a:pPr marL="0" indent="0" eaLnBrk="1" hangingPunct="1">
              <a:lnSpc>
                <a:spcPct val="80000"/>
              </a:lnSpc>
              <a:buNone/>
            </a:pPr>
            <a:endParaRPr lang="en-GB" altLang="en-US" sz="2000" dirty="0">
              <a:solidFill>
                <a:srgbClr val="0066FF"/>
              </a:solidFill>
              <a:latin typeface="Sassoon Primary" pitchFamily="50" charset="0"/>
            </a:endParaRPr>
          </a:p>
          <a:p>
            <a:pPr eaLnBrk="1" hangingPunct="1">
              <a:lnSpc>
                <a:spcPct val="80000"/>
              </a:lnSpc>
            </a:pPr>
            <a:r>
              <a:rPr lang="en-GB" altLang="en-US" sz="2000" dirty="0">
                <a:solidFill>
                  <a:srgbClr val="00B050"/>
                </a:solidFill>
                <a:latin typeface="Sassoon Primary" pitchFamily="50" charset="0"/>
              </a:rPr>
              <a:t>Where pupils need to bring their mobile phones to school, they must be put in the box with Mrs Douglas on the playground and then will be kept in a locked box by the class staff.  Phones will be returned to pupils at the end of the school day.</a:t>
            </a:r>
          </a:p>
          <a:p>
            <a:pPr eaLnBrk="1" hangingPunct="1">
              <a:lnSpc>
                <a:spcPct val="80000"/>
              </a:lnSpc>
            </a:pPr>
            <a:endParaRPr lang="en-GB" altLang="en-US" sz="2000" dirty="0">
              <a:solidFill>
                <a:srgbClr val="00B050"/>
              </a:solidFill>
              <a:latin typeface="Sassoon Primary" pitchFamily="50" charset="0"/>
            </a:endParaRPr>
          </a:p>
          <a:p>
            <a:pPr eaLnBrk="1" hangingPunct="1">
              <a:lnSpc>
                <a:spcPct val="80000"/>
              </a:lnSpc>
            </a:pPr>
            <a:r>
              <a:rPr lang="en-GB" altLang="en-US" sz="2000" dirty="0">
                <a:solidFill>
                  <a:srgbClr val="00B050"/>
                </a:solidFill>
                <a:latin typeface="Sassoon Primary" pitchFamily="50" charset="0"/>
              </a:rPr>
              <a:t>Your child should only bring in a phone if they are walking to or from school alone or if they have been at a different residence the night before and need to bring it in to school to return it back home.</a:t>
            </a:r>
          </a:p>
        </p:txBody>
      </p:sp>
    </p:spTree>
    <p:extLst>
      <p:ext uri="{BB962C8B-B14F-4D97-AF65-F5344CB8AC3E}">
        <p14:creationId xmlns:p14="http://schemas.microsoft.com/office/powerpoint/2010/main" val="4139146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D8B63B95-EDAD-449D-8979-D3B7D1ED0272}"/>
              </a:ext>
            </a:extLst>
          </p:cNvPr>
          <p:cNvSpPr>
            <a:spLocks noGrp="1"/>
          </p:cNvSpPr>
          <p:nvPr>
            <p:ph type="title"/>
          </p:nvPr>
        </p:nvSpPr>
        <p:spPr/>
        <p:txBody>
          <a:bodyPr/>
          <a:lstStyle/>
          <a:p>
            <a:pPr eaLnBrk="1" hangingPunct="1"/>
            <a:r>
              <a:rPr lang="en-GB" altLang="en-US" b="1" u="sng" dirty="0">
                <a:solidFill>
                  <a:schemeClr val="accent2">
                    <a:lumMod val="75000"/>
                  </a:schemeClr>
                </a:solidFill>
                <a:latin typeface="Sassoon Primary" pitchFamily="50" charset="0"/>
              </a:rPr>
              <a:t>Maths, GPS &amp; Reading CGP Homework</a:t>
            </a:r>
          </a:p>
        </p:txBody>
      </p:sp>
      <p:sp>
        <p:nvSpPr>
          <p:cNvPr id="14339" name="Rectangle 3">
            <a:extLst>
              <a:ext uri="{FF2B5EF4-FFF2-40B4-BE49-F238E27FC236}">
                <a16:creationId xmlns:a16="http://schemas.microsoft.com/office/drawing/2014/main" id="{8276E0FA-0B51-4593-8CDD-06FF7A88AF30}"/>
              </a:ext>
            </a:extLst>
          </p:cNvPr>
          <p:cNvSpPr>
            <a:spLocks noGrp="1"/>
          </p:cNvSpPr>
          <p:nvPr>
            <p:ph idx="1"/>
          </p:nvPr>
        </p:nvSpPr>
        <p:spPr>
          <a:xfrm>
            <a:off x="457200" y="1860550"/>
            <a:ext cx="8229600" cy="4525963"/>
          </a:xfrm>
        </p:spPr>
        <p:txBody>
          <a:bodyPr/>
          <a:lstStyle/>
          <a:p>
            <a:pPr eaLnBrk="1" hangingPunct="1">
              <a:lnSpc>
                <a:spcPct val="80000"/>
              </a:lnSpc>
            </a:pPr>
            <a:r>
              <a:rPr lang="en-GB" altLang="en-US" sz="2800" dirty="0">
                <a:solidFill>
                  <a:srgbClr val="00B050"/>
                </a:solidFill>
                <a:latin typeface="Sassoon Primary" pitchFamily="50" charset="0"/>
              </a:rPr>
              <a:t>All pupils will be given individual books to work through a section each week.</a:t>
            </a:r>
          </a:p>
          <a:p>
            <a:pPr eaLnBrk="1" hangingPunct="1">
              <a:lnSpc>
                <a:spcPct val="80000"/>
              </a:lnSpc>
            </a:pPr>
            <a:r>
              <a:rPr lang="en-GB" altLang="en-US" sz="2800" dirty="0">
                <a:solidFill>
                  <a:srgbClr val="00B050"/>
                </a:solidFill>
                <a:latin typeface="Sassoon Primary" pitchFamily="50" charset="0"/>
              </a:rPr>
              <a:t>We will begin with the year 5 booklets up until the end of term 2 and then term 3 onwards the year 6 books will be provided to support their knowledge and understanding.</a:t>
            </a:r>
          </a:p>
          <a:p>
            <a:pPr eaLnBrk="1" hangingPunct="1">
              <a:lnSpc>
                <a:spcPct val="80000"/>
              </a:lnSpc>
            </a:pPr>
            <a:endParaRPr lang="en-GB" altLang="en-US" sz="2800" dirty="0">
              <a:solidFill>
                <a:schemeClr val="accent4">
                  <a:lumMod val="75000"/>
                </a:schemeClr>
              </a:solidFill>
              <a:latin typeface="Sassoon Primary" pitchFamily="50" charset="0"/>
            </a:endParaRPr>
          </a:p>
          <a:p>
            <a:pPr eaLnBrk="1" hangingPunct="1">
              <a:lnSpc>
                <a:spcPct val="80000"/>
              </a:lnSpc>
            </a:pPr>
            <a:r>
              <a:rPr lang="en-GB" altLang="en-US" sz="2800" dirty="0">
                <a:solidFill>
                  <a:srgbClr val="00B050"/>
                </a:solidFill>
                <a:latin typeface="Sassoon Primary" pitchFamily="50" charset="0"/>
              </a:rPr>
              <a:t>Homework will be set on a </a:t>
            </a:r>
            <a:r>
              <a:rPr lang="en-GB" altLang="en-US" sz="2800" b="1" dirty="0">
                <a:solidFill>
                  <a:srgbClr val="00B050"/>
                </a:solidFill>
                <a:latin typeface="Sassoon Primary" pitchFamily="50" charset="0"/>
              </a:rPr>
              <a:t>Friday</a:t>
            </a:r>
            <a:r>
              <a:rPr lang="en-GB" altLang="en-US" sz="2800" dirty="0">
                <a:solidFill>
                  <a:srgbClr val="00B050"/>
                </a:solidFill>
                <a:latin typeface="Sassoon Primary" pitchFamily="50" charset="0"/>
              </a:rPr>
              <a:t> and will need to be </a:t>
            </a:r>
            <a:r>
              <a:rPr lang="en-GB" altLang="en-US" sz="2800" b="1" dirty="0">
                <a:solidFill>
                  <a:srgbClr val="00B050"/>
                </a:solidFill>
                <a:latin typeface="Sassoon Primary" pitchFamily="50" charset="0"/>
              </a:rPr>
              <a:t>returned on a Wednesday</a:t>
            </a:r>
            <a:r>
              <a:rPr lang="en-GB" altLang="en-US" sz="2800" dirty="0">
                <a:solidFill>
                  <a:srgbClr val="00B050"/>
                </a:solidFill>
                <a:latin typeface="Sassoon Primary" pitchFamily="50" charset="0"/>
              </a:rPr>
              <a:t>.                This gives the children plenty of time to ask for support from the class adults before the due date.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468313E3-1BCE-4933-952F-4DC35A86DE3C}"/>
              </a:ext>
            </a:extLst>
          </p:cNvPr>
          <p:cNvSpPr>
            <a:spLocks noGrp="1"/>
          </p:cNvSpPr>
          <p:nvPr>
            <p:ph type="title"/>
          </p:nvPr>
        </p:nvSpPr>
        <p:spPr>
          <a:xfrm>
            <a:off x="107504" y="-243408"/>
            <a:ext cx="8229600" cy="1143000"/>
          </a:xfrm>
        </p:spPr>
        <p:txBody>
          <a:bodyPr/>
          <a:lstStyle/>
          <a:p>
            <a:pPr eaLnBrk="1" hangingPunct="1"/>
            <a:r>
              <a:rPr lang="en-GB" altLang="en-US" u="sng" dirty="0">
                <a:solidFill>
                  <a:schemeClr val="accent2">
                    <a:lumMod val="75000"/>
                  </a:schemeClr>
                </a:solidFill>
                <a:latin typeface="Sassoon Primary" pitchFamily="50" charset="0"/>
              </a:rPr>
              <a:t>Thank you</a:t>
            </a:r>
          </a:p>
        </p:txBody>
      </p:sp>
      <p:sp>
        <p:nvSpPr>
          <p:cNvPr id="15363" name="Rectangle 3">
            <a:extLst>
              <a:ext uri="{FF2B5EF4-FFF2-40B4-BE49-F238E27FC236}">
                <a16:creationId xmlns:a16="http://schemas.microsoft.com/office/drawing/2014/main" id="{FB507B68-9F88-4823-962D-021E2707F858}"/>
              </a:ext>
            </a:extLst>
          </p:cNvPr>
          <p:cNvSpPr>
            <a:spLocks noGrp="1"/>
          </p:cNvSpPr>
          <p:nvPr>
            <p:ph idx="1"/>
          </p:nvPr>
        </p:nvSpPr>
        <p:spPr>
          <a:xfrm>
            <a:off x="457200" y="899592"/>
            <a:ext cx="8229600" cy="5141913"/>
          </a:xfrm>
        </p:spPr>
        <p:txBody>
          <a:bodyPr/>
          <a:lstStyle/>
          <a:p>
            <a:pPr eaLnBrk="1" hangingPunct="1"/>
            <a:r>
              <a:rPr lang="en-GB" altLang="en-US" dirty="0">
                <a:solidFill>
                  <a:srgbClr val="00B050"/>
                </a:solidFill>
                <a:latin typeface="Sassoon Primary" pitchFamily="50" charset="0"/>
              </a:rPr>
              <a:t>We would like to thank you for taking the time to come in today.</a:t>
            </a:r>
          </a:p>
          <a:p>
            <a:pPr eaLnBrk="1" hangingPunct="1"/>
            <a:r>
              <a:rPr lang="en-GB" altLang="en-US" dirty="0">
                <a:solidFill>
                  <a:schemeClr val="accent2">
                    <a:lumMod val="75000"/>
                  </a:schemeClr>
                </a:solidFill>
                <a:latin typeface="Sassoon Primary" pitchFamily="50" charset="0"/>
              </a:rPr>
              <a:t>Please, </a:t>
            </a:r>
            <a:r>
              <a:rPr lang="en-GB" altLang="en-US" dirty="0">
                <a:solidFill>
                  <a:srgbClr val="00B050"/>
                </a:solidFill>
                <a:latin typeface="Sassoon Primary" pitchFamily="50" charset="0"/>
              </a:rPr>
              <a:t>if you have any questions, queries or concerns during the school year, catch us at the end of the day or book an appointment through the school office; communication for us is key!</a:t>
            </a:r>
          </a:p>
          <a:p>
            <a:pPr eaLnBrk="1" hangingPunct="1"/>
            <a:r>
              <a:rPr lang="en-GB" altLang="en-US" dirty="0">
                <a:solidFill>
                  <a:srgbClr val="00B050"/>
                </a:solidFill>
                <a:latin typeface="Sassoon Primary" pitchFamily="50" charset="0"/>
              </a:rPr>
              <a:t>You can also email us on:</a:t>
            </a:r>
          </a:p>
          <a:p>
            <a:pPr eaLnBrk="1" hangingPunct="1"/>
            <a:r>
              <a:rPr lang="en-GB" altLang="en-US" dirty="0" err="1">
                <a:solidFill>
                  <a:srgbClr val="00B050"/>
                </a:solidFill>
                <a:latin typeface="Sassoon Primary" pitchFamily="50" charset="0"/>
                <a:hlinkClick r:id="rId2"/>
              </a:rPr>
              <a:t>hawk@htsj.school</a:t>
            </a:r>
            <a:endParaRPr lang="en-GB" altLang="en-US" dirty="0">
              <a:solidFill>
                <a:srgbClr val="00B050"/>
              </a:solidFill>
              <a:latin typeface="Sassoon Primary" pitchFamily="50" charset="0"/>
            </a:endParaRPr>
          </a:p>
          <a:p>
            <a:pPr eaLnBrk="1" hangingPunct="1"/>
            <a:r>
              <a:rPr lang="en-GB" altLang="en-US" dirty="0" err="1">
                <a:solidFill>
                  <a:srgbClr val="00B050"/>
                </a:solidFill>
                <a:latin typeface="Sassoon Primary" pitchFamily="50" charset="0"/>
                <a:hlinkClick r:id="rId3"/>
              </a:rPr>
              <a:t>redkite@htsj.school</a:t>
            </a:r>
            <a:endParaRPr lang="en-GB" altLang="en-US" dirty="0">
              <a:solidFill>
                <a:srgbClr val="00B050"/>
              </a:solidFill>
              <a:latin typeface="Sassoon Primary" pitchFamily="50" charset="0"/>
            </a:endParaRPr>
          </a:p>
          <a:p>
            <a:pPr eaLnBrk="1" hangingPunct="1"/>
            <a:r>
              <a:rPr lang="en-GB" altLang="en-US" dirty="0">
                <a:solidFill>
                  <a:srgbClr val="00B050"/>
                </a:solidFill>
                <a:latin typeface="Sassoon Primary" pitchFamily="50" charset="0"/>
                <a:hlinkClick r:id="rId4"/>
              </a:rPr>
              <a:t>year6@htsj.school</a:t>
            </a:r>
            <a:endParaRPr lang="en-GB" altLang="en-US" dirty="0">
              <a:solidFill>
                <a:srgbClr val="00B050"/>
              </a:solidFill>
              <a:latin typeface="Sassoon Primary" pitchFamily="50" charset="0"/>
            </a:endParaRPr>
          </a:p>
          <a:p>
            <a:pPr eaLnBrk="1" hangingPunct="1"/>
            <a:endParaRPr lang="en-GB" altLang="en-US" dirty="0">
              <a:solidFill>
                <a:srgbClr val="00B050"/>
              </a:solidFill>
              <a:latin typeface="Comic Sans MS" panose="030F0702030302020204" pitchFamily="66" charset="0"/>
            </a:endParaRPr>
          </a:p>
          <a:p>
            <a:pPr eaLnBrk="1" hangingPunct="1"/>
            <a:endParaRPr lang="en-GB" altLang="en-US" dirty="0">
              <a:solidFill>
                <a:srgbClr val="66FFFF"/>
              </a:solidFill>
              <a:latin typeface="Comic Sans MS" panose="030F0702030302020204"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1034</TotalTime>
  <Words>956</Words>
  <Application>Microsoft Office PowerPoint</Application>
  <PresentationFormat>On-screen Show (4:3)</PresentationFormat>
  <Paragraphs>84</Paragraphs>
  <Slides>18</Slides>
  <Notes>0</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Comic Sans MS</vt:lpstr>
      <vt:lpstr>Sassoon Primary</vt:lpstr>
      <vt:lpstr>Wingdings</vt:lpstr>
      <vt:lpstr>Office Theme</vt:lpstr>
      <vt:lpstr>PowerPoint Presentation</vt:lpstr>
      <vt:lpstr>PowerPoint Presentation</vt:lpstr>
      <vt:lpstr> Year Six</vt:lpstr>
      <vt:lpstr>PowerPoint Presentation</vt:lpstr>
      <vt:lpstr>Expectations</vt:lpstr>
      <vt:lpstr>Expectations</vt:lpstr>
      <vt:lpstr>Our Curriculum Drivers </vt:lpstr>
      <vt:lpstr>Our topics this year are… Term 1 &amp; 2 </vt:lpstr>
      <vt:lpstr>Our topics this year are… Term 3 &amp; 4</vt:lpstr>
      <vt:lpstr>Our topics this year are… Term 5 &amp; 6</vt:lpstr>
      <vt:lpstr>P.E.</vt:lpstr>
      <vt:lpstr>Swimming - Tuesday</vt:lpstr>
      <vt:lpstr>Water and Snacks</vt:lpstr>
      <vt:lpstr>PowerPoint Presentation</vt:lpstr>
      <vt:lpstr>General Everyday Homework</vt:lpstr>
      <vt:lpstr>Mobile Phones/Walking Home</vt:lpstr>
      <vt:lpstr>Maths, GPS &amp; Reading CGP Homework</vt:lpstr>
      <vt:lpstr>Thank you</vt:lpstr>
    </vt:vector>
  </TitlesOfParts>
  <Company>Holy Trinity &amp; St Johns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Three</dc:title>
  <dc:creator>Administrator</dc:creator>
  <cp:lastModifiedBy>Cate Wall</cp:lastModifiedBy>
  <cp:revision>89</cp:revision>
  <dcterms:created xsi:type="dcterms:W3CDTF">2009-09-14T09:42:00Z</dcterms:created>
  <dcterms:modified xsi:type="dcterms:W3CDTF">2026-09-02T12:13:58Z</dcterms:modified>
</cp:coreProperties>
</file>